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2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7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7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8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2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07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cyjna niebieski i złoty moduł — ilustracja">
            <a:extLst>
              <a:ext uri="{FF2B5EF4-FFF2-40B4-BE49-F238E27FC236}">
                <a16:creationId xmlns:a16="http://schemas.microsoft.com/office/drawing/2014/main" id="{7B013335-2B99-62D4-90FE-0586AD2C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6252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D07A0D3-A126-FA43-D816-E78AB9DD8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r>
              <a:rPr lang="pl-PL" sz="6000">
                <a:solidFill>
                  <a:srgbClr val="FFFFFF"/>
                </a:solidFill>
              </a:rPr>
              <a:t>Aplikacje internetowe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7D4D54F-9349-9ECD-44E4-B0D54A321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anchor="t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Podstawy programowania, JavaScript, PHP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771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4D65F66-3EDF-B451-7C70-F5D8DE21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2811879" cy="1807048"/>
          </a:xfrm>
        </p:spPr>
        <p:txBody>
          <a:bodyPr anchor="b">
            <a:normAutofit/>
          </a:bodyPr>
          <a:lstStyle/>
          <a:p>
            <a:r>
              <a:rPr lang="pl-PL" sz="2800"/>
              <a:t>Programowanie</a:t>
            </a:r>
          </a:p>
        </p:txBody>
      </p:sp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A07857DA-303A-FFFC-E3D2-853DD59D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24" b="-1"/>
          <a:stretch>
            <a:fillRect/>
          </a:stretch>
        </p:blipFill>
        <p:spPr>
          <a:xfrm>
            <a:off x="20" y="535709"/>
            <a:ext cx="8229580" cy="5820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7E0E53-FBFD-B8D8-1753-9CC6E0B9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128" y="2922624"/>
            <a:ext cx="2811880" cy="34099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/>
              <a:t>Proces tworzenia instrukcji w języku programowania, które mówią komputerowi jak wykonywać określone zadania.</a:t>
            </a:r>
          </a:p>
        </p:txBody>
      </p:sp>
    </p:spTree>
    <p:extLst>
      <p:ext uri="{BB962C8B-B14F-4D97-AF65-F5344CB8AC3E}">
        <p14:creationId xmlns:p14="http://schemas.microsoft.com/office/powerpoint/2010/main" val="267354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B81CF2-B6C1-06CE-62B4-A489F55F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wybranych języków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03EF1085-F473-4FA4-1445-BB2D4DE2D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873870"/>
              </p:ext>
            </p:extLst>
          </p:nvPr>
        </p:nvGraphicFramePr>
        <p:xfrm>
          <a:off x="639763" y="2633663"/>
          <a:ext cx="10891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918">
                  <a:extLst>
                    <a:ext uri="{9D8B030D-6E8A-4147-A177-3AD203B41FA5}">
                      <a16:colId xmlns:a16="http://schemas.microsoft.com/office/drawing/2014/main" val="3756787078"/>
                    </a:ext>
                  </a:extLst>
                </a:gridCol>
                <a:gridCol w="5445918">
                  <a:extLst>
                    <a:ext uri="{9D8B030D-6E8A-4147-A177-3AD203B41FA5}">
                      <a16:colId xmlns:a16="http://schemas.microsoft.com/office/drawing/2014/main" val="345735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Języki programowania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Języki nie będące językami programowania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5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0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1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Markdown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70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Języki naturalne (polski, hiszpański itp.)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25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F67B03-47A2-F2C0-207C-AC00B2AB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600"/>
              <a:t>Czym jest JavaScript?</a:t>
            </a:r>
          </a:p>
        </p:txBody>
      </p:sp>
      <p:pic>
        <p:nvPicPr>
          <p:cNvPr id="5" name="Picture 4" descr="Dane programistyczne na monitorze komputera">
            <a:extLst>
              <a:ext uri="{FF2B5EF4-FFF2-40B4-BE49-F238E27FC236}">
                <a16:creationId xmlns:a16="http://schemas.microsoft.com/office/drawing/2014/main" id="{69AE540C-14B1-1DC2-03A3-2299D931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69" r="3527" b="2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82357B-1A7E-AAA8-DD0A-6434B650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905" y="2176036"/>
            <a:ext cx="4261104" cy="4121887"/>
          </a:xfrm>
        </p:spPr>
        <p:txBody>
          <a:bodyPr>
            <a:normAutofit/>
          </a:bodyPr>
          <a:lstStyle/>
          <a:p>
            <a:r>
              <a:rPr lang="pl-PL" dirty="0"/>
              <a:t>JavaScript to język programowania sieci Web. </a:t>
            </a:r>
          </a:p>
          <a:p>
            <a:r>
              <a:rPr lang="pl-PL" dirty="0"/>
              <a:t>Może aktualizować i zmieniać zarówno kod HTML, jak i CSS.*</a:t>
            </a:r>
          </a:p>
          <a:p>
            <a:r>
              <a:rPr lang="pl-PL" dirty="0"/>
              <a:t>Może obliczać, przetwarzać i weryfikować dane.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*</a:t>
            </a:r>
            <a:r>
              <a:rPr lang="pl-PL"/>
              <a:t>Przykłady JS1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184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397DB18-1FE6-36AF-FD26-7454A3E3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400"/>
              <a:t>Gdzie umieszczać kod JavaScript?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33E18D-E8E6-B609-F343-3382CCA1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900" dirty="0"/>
              <a:t>W HTML kod JavaScript wstawiany jest pomiędzy znaczniki &lt;</a:t>
            </a:r>
            <a:r>
              <a:rPr lang="pl-PL" sz="1900" dirty="0" err="1"/>
              <a:t>script</a:t>
            </a:r>
            <a:r>
              <a:rPr lang="pl-PL" sz="1900" dirty="0"/>
              <a:t>&gt; i &lt;/</a:t>
            </a:r>
            <a:r>
              <a:rPr lang="pl-PL" sz="1900" dirty="0" err="1"/>
              <a:t>script</a:t>
            </a:r>
            <a:r>
              <a:rPr lang="pl-PL" sz="1900" dirty="0"/>
              <a:t>&gt;.</a:t>
            </a:r>
          </a:p>
          <a:p>
            <a:pPr>
              <a:lnSpc>
                <a:spcPct val="110000"/>
              </a:lnSpc>
            </a:pPr>
            <a:r>
              <a:rPr lang="pl-PL" sz="1900" dirty="0"/>
              <a:t>Funkcje i zdarzenia JavaScript - Funkcja JavaScript to blok kodu JavaScript, który może zostać wykonany po „wywołaniu”.</a:t>
            </a:r>
          </a:p>
          <a:p>
            <a:pPr>
              <a:lnSpc>
                <a:spcPct val="110000"/>
              </a:lnSpc>
            </a:pPr>
            <a:r>
              <a:rPr lang="pl-PL" sz="1900" dirty="0"/>
              <a:t>Skrypty można umieszczać dowolną ilość skryptów w sekcjach &lt;body&gt; lub &lt;</a:t>
            </a:r>
            <a:r>
              <a:rPr lang="pl-PL" sz="1900" dirty="0" err="1"/>
              <a:t>head</a:t>
            </a:r>
            <a:r>
              <a:rPr lang="pl-PL" sz="1900" dirty="0"/>
              <a:t>&gt; strony HTML.</a:t>
            </a:r>
          </a:p>
          <a:p>
            <a:pPr>
              <a:lnSpc>
                <a:spcPct val="110000"/>
              </a:lnSpc>
            </a:pPr>
            <a:r>
              <a:rPr lang="pl-PL" sz="1900" dirty="0"/>
              <a:t>Zewnętrzne pliki JavaScript</a:t>
            </a:r>
          </a:p>
          <a:p>
            <a:pPr>
              <a:lnSpc>
                <a:spcPct val="110000"/>
              </a:lnSpc>
            </a:pPr>
            <a:r>
              <a:rPr lang="pl-PL" sz="1900" dirty="0"/>
              <a:t>Odwołania zewnętrzne</a:t>
            </a:r>
          </a:p>
          <a:p>
            <a:pPr>
              <a:lnSpc>
                <a:spcPct val="110000"/>
              </a:lnSpc>
            </a:pPr>
            <a:endParaRPr lang="pl-PL" sz="1900" dirty="0"/>
          </a:p>
        </p:txBody>
      </p:sp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72686426-48E6-2281-C9AE-7CCAF2F7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8" r="46301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7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15C9EF-C99F-9F5C-EF0C-4EC5FA95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C46AB5-C330-6A13-A35D-B28AA0C9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312882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149</Words>
  <Application>Microsoft Office PowerPoint</Application>
  <PresentationFormat>Panoramiczny</PresentationFormat>
  <Paragraphs>30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Aplikacje internetowe</vt:lpstr>
      <vt:lpstr>Programowanie</vt:lpstr>
      <vt:lpstr>Podział wybranych języków</vt:lpstr>
      <vt:lpstr>Czym jest JavaScript?</vt:lpstr>
      <vt:lpstr>Gdzie umieszczać kod JavaScript?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Możdżeń</dc:creator>
  <cp:lastModifiedBy>Dominik Możdżeń</cp:lastModifiedBy>
  <cp:revision>5</cp:revision>
  <dcterms:created xsi:type="dcterms:W3CDTF">2025-09-05T15:36:57Z</dcterms:created>
  <dcterms:modified xsi:type="dcterms:W3CDTF">2025-09-07T13:32:26Z</dcterms:modified>
</cp:coreProperties>
</file>