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2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1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870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8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07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8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6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8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64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2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66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079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kcyjna niebieski i złoty moduł — ilustracja">
            <a:extLst>
              <a:ext uri="{FF2B5EF4-FFF2-40B4-BE49-F238E27FC236}">
                <a16:creationId xmlns:a16="http://schemas.microsoft.com/office/drawing/2014/main" id="{7B013335-2B99-62D4-90FE-0586AD2CB6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6252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6D07A0D3-A126-FA43-D816-E78AB9DD8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985233"/>
            <a:ext cx="5758628" cy="3355853"/>
          </a:xfrm>
        </p:spPr>
        <p:txBody>
          <a:bodyPr anchor="t">
            <a:normAutofit/>
          </a:bodyPr>
          <a:lstStyle/>
          <a:p>
            <a:r>
              <a:rPr lang="pl-PL" sz="6000">
                <a:solidFill>
                  <a:srgbClr val="FFFFFF"/>
                </a:solidFill>
              </a:rPr>
              <a:t>Aplikacje internetowe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7D4D54F-9349-9ECD-44E4-B0D54A321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5251621"/>
            <a:ext cx="4439920" cy="1104721"/>
          </a:xfrm>
        </p:spPr>
        <p:txBody>
          <a:bodyPr anchor="t">
            <a:normAutofit/>
          </a:bodyPr>
          <a:lstStyle/>
          <a:p>
            <a:r>
              <a:rPr lang="pl-PL">
                <a:solidFill>
                  <a:srgbClr val="FFFFFF"/>
                </a:solidFill>
              </a:rPr>
              <a:t>Podstawy programowania, JavaScript, PHP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771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4D65F66-3EDF-B451-7C70-F5D8DE21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126" y="979051"/>
            <a:ext cx="2811879" cy="1807048"/>
          </a:xfrm>
        </p:spPr>
        <p:txBody>
          <a:bodyPr anchor="b">
            <a:normAutofit/>
          </a:bodyPr>
          <a:lstStyle/>
          <a:p>
            <a:r>
              <a:rPr lang="pl-PL" sz="2800"/>
              <a:t>Programowanie</a:t>
            </a:r>
          </a:p>
        </p:txBody>
      </p:sp>
      <p:pic>
        <p:nvPicPr>
          <p:cNvPr id="5" name="Picture 4" descr="Skrypt komputerowy na ekranie">
            <a:extLst>
              <a:ext uri="{FF2B5EF4-FFF2-40B4-BE49-F238E27FC236}">
                <a16:creationId xmlns:a16="http://schemas.microsoft.com/office/drawing/2014/main" id="{A07857DA-303A-FFFC-E3D2-853DD59D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24" b="-1"/>
          <a:stretch>
            <a:fillRect/>
          </a:stretch>
        </p:blipFill>
        <p:spPr>
          <a:xfrm>
            <a:off x="20" y="535709"/>
            <a:ext cx="8229580" cy="582064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985C-B0C3-CC50-E86A-B5EBA40E0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" y="6359240"/>
            <a:ext cx="822960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7E0E53-FBFD-B8D8-1753-9CC6E0B91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128" y="2922624"/>
            <a:ext cx="2811880" cy="34099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dirty="0"/>
              <a:t>Proces tworzenia instrukcji w języku programowania, które mówią komputerowi jak wykonywać określone zadania.</a:t>
            </a:r>
          </a:p>
        </p:txBody>
      </p:sp>
    </p:spTree>
    <p:extLst>
      <p:ext uri="{BB962C8B-B14F-4D97-AF65-F5344CB8AC3E}">
        <p14:creationId xmlns:p14="http://schemas.microsoft.com/office/powerpoint/2010/main" val="267354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7B81CF2-B6C1-06CE-62B4-A489F55FD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Podział wybranych języków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03EF1085-F473-4FA4-1445-BB2D4DE2D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873870"/>
              </p:ext>
            </p:extLst>
          </p:nvPr>
        </p:nvGraphicFramePr>
        <p:xfrm>
          <a:off x="639763" y="2633663"/>
          <a:ext cx="108918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5918">
                  <a:extLst>
                    <a:ext uri="{9D8B030D-6E8A-4147-A177-3AD203B41FA5}">
                      <a16:colId xmlns:a16="http://schemas.microsoft.com/office/drawing/2014/main" val="3756787078"/>
                    </a:ext>
                  </a:extLst>
                </a:gridCol>
                <a:gridCol w="5445918">
                  <a:extLst>
                    <a:ext uri="{9D8B030D-6E8A-4147-A177-3AD203B41FA5}">
                      <a16:colId xmlns:a16="http://schemas.microsoft.com/office/drawing/2014/main" val="34573544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Języki programowania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Języki nie będące językami programowania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065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JavaScript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HTML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90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PHP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819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SQL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 err="1"/>
                        <a:t>Markdown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4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XML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709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Języki naturalne (polski, hiszpański itp.)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13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252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EBF67B03-47A2-F2C0-207C-AC00B2AB2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904" y="914400"/>
            <a:ext cx="4261104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pl-PL" sz="3600"/>
              <a:t>Czym jest JavaScript?</a:t>
            </a:r>
          </a:p>
        </p:txBody>
      </p:sp>
      <p:pic>
        <p:nvPicPr>
          <p:cNvPr id="5" name="Picture 4" descr="Dane programistyczne na monitorze komputera">
            <a:extLst>
              <a:ext uri="{FF2B5EF4-FFF2-40B4-BE49-F238E27FC236}">
                <a16:creationId xmlns:a16="http://schemas.microsoft.com/office/drawing/2014/main" id="{69AE540C-14B1-1DC2-03A3-2299D93194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69" r="3527" b="2"/>
          <a:stretch>
            <a:fillRect/>
          </a:stretch>
        </p:blipFill>
        <p:spPr>
          <a:xfrm>
            <a:off x="-1" y="914399"/>
            <a:ext cx="6657255" cy="535352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052531-D50B-3899-B150-D05525F4F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67922"/>
            <a:ext cx="665683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82357B-1A7E-AAA8-DD0A-6434B6505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905" y="2176036"/>
            <a:ext cx="4261104" cy="4121887"/>
          </a:xfrm>
        </p:spPr>
        <p:txBody>
          <a:bodyPr>
            <a:normAutofit/>
          </a:bodyPr>
          <a:lstStyle/>
          <a:p>
            <a:r>
              <a:rPr lang="pl-PL" dirty="0"/>
              <a:t>JavaScript to język programowania sieci Web. </a:t>
            </a:r>
          </a:p>
          <a:p>
            <a:r>
              <a:rPr lang="pl-PL" dirty="0"/>
              <a:t>Może aktualizować i zmieniać zarówno kod HTML, jak i CSS.*</a:t>
            </a:r>
          </a:p>
          <a:p>
            <a:r>
              <a:rPr lang="pl-PL" dirty="0"/>
              <a:t>Może obliczać, przetwarzać i weryfikować dane.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/>
              <a:t>*</a:t>
            </a:r>
            <a:r>
              <a:rPr lang="pl-PL"/>
              <a:t>Przykłady JS1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2184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97DB18-1FE6-36AF-FD26-7454A3E34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733E18D-E8E6-B609-F343-3382CCA17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4577165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86</Words>
  <Application>Microsoft Office PowerPoint</Application>
  <PresentationFormat>Panoramiczny</PresentationFormat>
  <Paragraphs>24</Paragraphs>
  <Slides>5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Aplikacje internetowe</vt:lpstr>
      <vt:lpstr>Programowanie</vt:lpstr>
      <vt:lpstr>Podział wybranych języków</vt:lpstr>
      <vt:lpstr>Czym jest JavaScript?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Dominik Możdżeń</dc:creator>
  <cp:lastModifiedBy>Dominik Możdżeń</cp:lastModifiedBy>
  <cp:revision>3</cp:revision>
  <dcterms:created xsi:type="dcterms:W3CDTF">2025-09-05T15:36:57Z</dcterms:created>
  <dcterms:modified xsi:type="dcterms:W3CDTF">2025-09-05T18:33:06Z</dcterms:modified>
</cp:coreProperties>
</file>