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EC3B0-459F-4DD4-8BB1-A74C5ECD76A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FB9950-D42B-4171-9A05-36A9CF7517D5}">
      <dgm:prSet/>
      <dgm:spPr/>
      <dgm:t>
        <a:bodyPr/>
        <a:lstStyle/>
        <a:p>
          <a:r>
            <a:rPr lang="pl-PL"/>
            <a:t>Literały to wartości stałe, przykłady literałów:</a:t>
          </a:r>
          <a:br>
            <a:rPr lang="pl-PL"/>
          </a:br>
          <a:r>
            <a:rPr lang="pl-PL"/>
            <a:t>100.4</a:t>
          </a:r>
          <a:br>
            <a:rPr lang="pl-PL"/>
          </a:br>
          <a:r>
            <a:rPr lang="pl-PL"/>
            <a:t>301</a:t>
          </a:r>
          <a:br>
            <a:rPr lang="pl-PL"/>
          </a:br>
          <a:r>
            <a:rPr lang="pl-PL"/>
            <a:t>’Lorem ipsum’</a:t>
          </a:r>
          <a:br>
            <a:rPr lang="pl-PL"/>
          </a:br>
          <a:r>
            <a:rPr lang="pl-PL"/>
            <a:t>”dollor sit amet”</a:t>
          </a:r>
          <a:endParaRPr lang="en-US"/>
        </a:p>
      </dgm:t>
    </dgm:pt>
    <dgm:pt modelId="{955B38C9-A11F-4B8A-8845-0837C0B4C9D8}" type="parTrans" cxnId="{CB8DF1C6-716C-47E4-932E-BC8CE89033CC}">
      <dgm:prSet/>
      <dgm:spPr/>
      <dgm:t>
        <a:bodyPr/>
        <a:lstStyle/>
        <a:p>
          <a:endParaRPr lang="en-US"/>
        </a:p>
      </dgm:t>
    </dgm:pt>
    <dgm:pt modelId="{2ED5ADC0-B8A7-4DEB-93BD-CA0E7F38B703}" type="sibTrans" cxnId="{CB8DF1C6-716C-47E4-932E-BC8CE89033CC}">
      <dgm:prSet/>
      <dgm:spPr/>
      <dgm:t>
        <a:bodyPr/>
        <a:lstStyle/>
        <a:p>
          <a:endParaRPr lang="en-US"/>
        </a:p>
      </dgm:t>
    </dgm:pt>
    <dgm:pt modelId="{DF044986-728F-4635-ABBF-D07A83BB55F2}">
      <dgm:prSet/>
      <dgm:spPr/>
      <dgm:t>
        <a:bodyPr/>
        <a:lstStyle/>
        <a:p>
          <a:r>
            <a:rPr lang="pl-PL" dirty="0"/>
            <a:t>Zmienne to kontenery do przechowywania danych:</a:t>
          </a:r>
          <a:br>
            <a:rPr lang="pl-PL" dirty="0"/>
          </a:br>
          <a:r>
            <a:rPr lang="pl-PL" dirty="0"/>
            <a:t>muszą mieć unikalną nazwę</a:t>
          </a:r>
          <a:br>
            <a:rPr lang="pl-PL" dirty="0"/>
          </a:br>
          <a:r>
            <a:rPr lang="pl-PL" dirty="0"/>
            <a:t>nie mogą zaczynać się od cyfry</a:t>
          </a:r>
          <a:br>
            <a:rPr lang="pl-PL" dirty="0"/>
          </a:br>
          <a:r>
            <a:rPr lang="pl-PL" dirty="0"/>
            <a:t>rodzaje notacji: </a:t>
          </a:r>
          <a:r>
            <a:rPr lang="pl-PL" dirty="0" err="1"/>
            <a:t>camelCase</a:t>
          </a:r>
          <a:r>
            <a:rPr lang="pl-PL" dirty="0"/>
            <a:t>, </a:t>
          </a:r>
          <a:r>
            <a:rPr lang="pl-PL" dirty="0" err="1"/>
            <a:t>PascalCase</a:t>
          </a:r>
          <a:r>
            <a:rPr lang="pl-PL" dirty="0"/>
            <a:t>, </a:t>
          </a:r>
          <a:r>
            <a:rPr lang="pl-PL" dirty="0" err="1"/>
            <a:t>snake_case</a:t>
          </a:r>
          <a:r>
            <a:rPr lang="pl-PL" dirty="0"/>
            <a:t>, kebab-</a:t>
          </a:r>
          <a:r>
            <a:rPr lang="pl-PL" dirty="0" err="1"/>
            <a:t>case</a:t>
          </a:r>
          <a:r>
            <a:rPr lang="pl-PL" dirty="0"/>
            <a:t>, Notacja węgierska, ALL_CAPS</a:t>
          </a:r>
          <a:endParaRPr lang="en-US" dirty="0"/>
        </a:p>
      </dgm:t>
    </dgm:pt>
    <dgm:pt modelId="{7890BAA7-4F33-4765-AB59-4E18D3012215}" type="parTrans" cxnId="{920ADB4A-C07B-47F4-81C1-C867DE89A89A}">
      <dgm:prSet/>
      <dgm:spPr/>
      <dgm:t>
        <a:bodyPr/>
        <a:lstStyle/>
        <a:p>
          <a:endParaRPr lang="en-US"/>
        </a:p>
      </dgm:t>
    </dgm:pt>
    <dgm:pt modelId="{BEAFB65E-4FC4-42F1-8E3D-0F0A0B365EB9}" type="sibTrans" cxnId="{920ADB4A-C07B-47F4-81C1-C867DE89A89A}">
      <dgm:prSet/>
      <dgm:spPr/>
      <dgm:t>
        <a:bodyPr/>
        <a:lstStyle/>
        <a:p>
          <a:endParaRPr lang="en-US"/>
        </a:p>
      </dgm:t>
    </dgm:pt>
    <dgm:pt modelId="{80208E5F-B6B8-424F-9EEA-4AC0D07DEF80}" type="pres">
      <dgm:prSet presAssocID="{74EEC3B0-459F-4DD4-8BB1-A74C5ECD76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783A1F-429D-47EB-A89C-C55F7C84C7A8}" type="pres">
      <dgm:prSet presAssocID="{63FB9950-D42B-4171-9A05-36A9CF7517D5}" presName="hierRoot1" presStyleCnt="0"/>
      <dgm:spPr/>
    </dgm:pt>
    <dgm:pt modelId="{F436A843-0DC8-4A58-A14E-2405BB6DD88C}" type="pres">
      <dgm:prSet presAssocID="{63FB9950-D42B-4171-9A05-36A9CF7517D5}" presName="composite" presStyleCnt="0"/>
      <dgm:spPr/>
    </dgm:pt>
    <dgm:pt modelId="{11EE773C-8219-44B2-B98C-9F709C29B2B7}" type="pres">
      <dgm:prSet presAssocID="{63FB9950-D42B-4171-9A05-36A9CF7517D5}" presName="background" presStyleLbl="node0" presStyleIdx="0" presStyleCnt="2"/>
      <dgm:spPr/>
    </dgm:pt>
    <dgm:pt modelId="{369CC28E-3747-4B39-AD00-34C8F07B7B52}" type="pres">
      <dgm:prSet presAssocID="{63FB9950-D42B-4171-9A05-36A9CF7517D5}" presName="text" presStyleLbl="fgAcc0" presStyleIdx="0" presStyleCnt="2">
        <dgm:presLayoutVars>
          <dgm:chPref val="3"/>
        </dgm:presLayoutVars>
      </dgm:prSet>
      <dgm:spPr/>
    </dgm:pt>
    <dgm:pt modelId="{7F702706-7D9C-4A1A-AA6C-3C9252FF6EFF}" type="pres">
      <dgm:prSet presAssocID="{63FB9950-D42B-4171-9A05-36A9CF7517D5}" presName="hierChild2" presStyleCnt="0"/>
      <dgm:spPr/>
    </dgm:pt>
    <dgm:pt modelId="{5A06A450-51B2-40DD-A2B9-A542A52F349D}" type="pres">
      <dgm:prSet presAssocID="{DF044986-728F-4635-ABBF-D07A83BB55F2}" presName="hierRoot1" presStyleCnt="0"/>
      <dgm:spPr/>
    </dgm:pt>
    <dgm:pt modelId="{A73F7F19-C72D-42BA-9A26-DA4E7813D120}" type="pres">
      <dgm:prSet presAssocID="{DF044986-728F-4635-ABBF-D07A83BB55F2}" presName="composite" presStyleCnt="0"/>
      <dgm:spPr/>
    </dgm:pt>
    <dgm:pt modelId="{385BED38-C448-4FB2-B4AE-590F83EBECD2}" type="pres">
      <dgm:prSet presAssocID="{DF044986-728F-4635-ABBF-D07A83BB55F2}" presName="background" presStyleLbl="node0" presStyleIdx="1" presStyleCnt="2"/>
      <dgm:spPr/>
    </dgm:pt>
    <dgm:pt modelId="{248E955B-893F-487B-8E2B-A6C546F0178B}" type="pres">
      <dgm:prSet presAssocID="{DF044986-728F-4635-ABBF-D07A83BB55F2}" presName="text" presStyleLbl="fgAcc0" presStyleIdx="1" presStyleCnt="2">
        <dgm:presLayoutVars>
          <dgm:chPref val="3"/>
        </dgm:presLayoutVars>
      </dgm:prSet>
      <dgm:spPr/>
    </dgm:pt>
    <dgm:pt modelId="{FBEEAE3C-100F-495F-9F38-D105EB506469}" type="pres">
      <dgm:prSet presAssocID="{DF044986-728F-4635-ABBF-D07A83BB55F2}" presName="hierChild2" presStyleCnt="0"/>
      <dgm:spPr/>
    </dgm:pt>
  </dgm:ptLst>
  <dgm:cxnLst>
    <dgm:cxn modelId="{920ADB4A-C07B-47F4-81C1-C867DE89A89A}" srcId="{74EEC3B0-459F-4DD4-8BB1-A74C5ECD76AD}" destId="{DF044986-728F-4635-ABBF-D07A83BB55F2}" srcOrd="1" destOrd="0" parTransId="{7890BAA7-4F33-4765-AB59-4E18D3012215}" sibTransId="{BEAFB65E-4FC4-42F1-8E3D-0F0A0B365EB9}"/>
    <dgm:cxn modelId="{1E300C87-44F7-415D-AEBC-7A9C98159506}" type="presOf" srcId="{74EEC3B0-459F-4DD4-8BB1-A74C5ECD76AD}" destId="{80208E5F-B6B8-424F-9EEA-4AC0D07DEF80}" srcOrd="0" destOrd="0" presId="urn:microsoft.com/office/officeart/2005/8/layout/hierarchy1"/>
    <dgm:cxn modelId="{B54D8699-DAE8-431B-8B62-D39256C3686B}" type="presOf" srcId="{63FB9950-D42B-4171-9A05-36A9CF7517D5}" destId="{369CC28E-3747-4B39-AD00-34C8F07B7B52}" srcOrd="0" destOrd="0" presId="urn:microsoft.com/office/officeart/2005/8/layout/hierarchy1"/>
    <dgm:cxn modelId="{6D29A2BB-1930-4A4D-9F2B-E64E31E3101F}" type="presOf" srcId="{DF044986-728F-4635-ABBF-D07A83BB55F2}" destId="{248E955B-893F-487B-8E2B-A6C546F0178B}" srcOrd="0" destOrd="0" presId="urn:microsoft.com/office/officeart/2005/8/layout/hierarchy1"/>
    <dgm:cxn modelId="{CB8DF1C6-716C-47E4-932E-BC8CE89033CC}" srcId="{74EEC3B0-459F-4DD4-8BB1-A74C5ECD76AD}" destId="{63FB9950-D42B-4171-9A05-36A9CF7517D5}" srcOrd="0" destOrd="0" parTransId="{955B38C9-A11F-4B8A-8845-0837C0B4C9D8}" sibTransId="{2ED5ADC0-B8A7-4DEB-93BD-CA0E7F38B703}"/>
    <dgm:cxn modelId="{96ACE38E-B27D-4EBD-994B-0A4103F9B9DA}" type="presParOf" srcId="{80208E5F-B6B8-424F-9EEA-4AC0D07DEF80}" destId="{D0783A1F-429D-47EB-A89C-C55F7C84C7A8}" srcOrd="0" destOrd="0" presId="urn:microsoft.com/office/officeart/2005/8/layout/hierarchy1"/>
    <dgm:cxn modelId="{C1FD07B8-49AE-4892-9A38-19B363FFFF4E}" type="presParOf" srcId="{D0783A1F-429D-47EB-A89C-C55F7C84C7A8}" destId="{F436A843-0DC8-4A58-A14E-2405BB6DD88C}" srcOrd="0" destOrd="0" presId="urn:microsoft.com/office/officeart/2005/8/layout/hierarchy1"/>
    <dgm:cxn modelId="{4AE7FC5F-BCE1-4B61-A5B5-8BDD72626CB2}" type="presParOf" srcId="{F436A843-0DC8-4A58-A14E-2405BB6DD88C}" destId="{11EE773C-8219-44B2-B98C-9F709C29B2B7}" srcOrd="0" destOrd="0" presId="urn:microsoft.com/office/officeart/2005/8/layout/hierarchy1"/>
    <dgm:cxn modelId="{1DEA0B17-493F-4079-8FC8-B6B579CB9679}" type="presParOf" srcId="{F436A843-0DC8-4A58-A14E-2405BB6DD88C}" destId="{369CC28E-3747-4B39-AD00-34C8F07B7B52}" srcOrd="1" destOrd="0" presId="urn:microsoft.com/office/officeart/2005/8/layout/hierarchy1"/>
    <dgm:cxn modelId="{888FCCFC-6413-45AC-B326-772D19A42FCA}" type="presParOf" srcId="{D0783A1F-429D-47EB-A89C-C55F7C84C7A8}" destId="{7F702706-7D9C-4A1A-AA6C-3C9252FF6EFF}" srcOrd="1" destOrd="0" presId="urn:microsoft.com/office/officeart/2005/8/layout/hierarchy1"/>
    <dgm:cxn modelId="{497AD4B6-B99B-4844-8A40-A075AA5D44CB}" type="presParOf" srcId="{80208E5F-B6B8-424F-9EEA-4AC0D07DEF80}" destId="{5A06A450-51B2-40DD-A2B9-A542A52F349D}" srcOrd="1" destOrd="0" presId="urn:microsoft.com/office/officeart/2005/8/layout/hierarchy1"/>
    <dgm:cxn modelId="{DCE2E298-CAC5-490A-ADF6-B436AC87BFDB}" type="presParOf" srcId="{5A06A450-51B2-40DD-A2B9-A542A52F349D}" destId="{A73F7F19-C72D-42BA-9A26-DA4E7813D120}" srcOrd="0" destOrd="0" presId="urn:microsoft.com/office/officeart/2005/8/layout/hierarchy1"/>
    <dgm:cxn modelId="{80307602-D09C-426D-AD46-A890F4007EFD}" type="presParOf" srcId="{A73F7F19-C72D-42BA-9A26-DA4E7813D120}" destId="{385BED38-C448-4FB2-B4AE-590F83EBECD2}" srcOrd="0" destOrd="0" presId="urn:microsoft.com/office/officeart/2005/8/layout/hierarchy1"/>
    <dgm:cxn modelId="{93F31E9E-F6DA-4B10-B96D-A6020B6B37CB}" type="presParOf" srcId="{A73F7F19-C72D-42BA-9A26-DA4E7813D120}" destId="{248E955B-893F-487B-8E2B-A6C546F0178B}" srcOrd="1" destOrd="0" presId="urn:microsoft.com/office/officeart/2005/8/layout/hierarchy1"/>
    <dgm:cxn modelId="{F5D52595-49CE-487B-BB9C-522FF0A92DEA}" type="presParOf" srcId="{5A06A450-51B2-40DD-A2B9-A542A52F349D}" destId="{FBEEAE3C-100F-495F-9F38-D105EB5064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2DD22-E289-47B6-BAC1-337CF73C74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3B65F2-6390-4B40-BDFE-5E191902D8C4}">
      <dgm:prSet/>
      <dgm:spPr/>
      <dgm:t>
        <a:bodyPr/>
        <a:lstStyle/>
        <a:p>
          <a:r>
            <a:rPr lang="pl-PL" b="1"/>
            <a:t>Number</a:t>
          </a:r>
          <a:r>
            <a:rPr lang="pl-PL"/>
            <a:t> – liczby całkowite i zmiennoprzecinkowe, np. 10, 3.14</a:t>
          </a:r>
          <a:endParaRPr lang="en-US"/>
        </a:p>
      </dgm:t>
    </dgm:pt>
    <dgm:pt modelId="{259092DE-9A56-4029-A638-7F2E1E87709B}" type="parTrans" cxnId="{EBC6008C-E81E-4D5F-BBCC-311DBC5014F6}">
      <dgm:prSet/>
      <dgm:spPr/>
      <dgm:t>
        <a:bodyPr/>
        <a:lstStyle/>
        <a:p>
          <a:endParaRPr lang="en-US"/>
        </a:p>
      </dgm:t>
    </dgm:pt>
    <dgm:pt modelId="{68BB3E90-E051-4A59-8650-AA210C62B7E1}" type="sibTrans" cxnId="{EBC6008C-E81E-4D5F-BBCC-311DBC5014F6}">
      <dgm:prSet/>
      <dgm:spPr/>
      <dgm:t>
        <a:bodyPr/>
        <a:lstStyle/>
        <a:p>
          <a:endParaRPr lang="en-US"/>
        </a:p>
      </dgm:t>
    </dgm:pt>
    <dgm:pt modelId="{00880344-B772-4ED1-9531-F710708B4CA0}">
      <dgm:prSet/>
      <dgm:spPr/>
      <dgm:t>
        <a:bodyPr/>
        <a:lstStyle/>
        <a:p>
          <a:r>
            <a:rPr lang="pl-PL" b="1"/>
            <a:t>String</a:t>
          </a:r>
          <a:r>
            <a:rPr lang="pl-PL"/>
            <a:t> – ciągi znaków, tekst, np. ”Witaj", ’Świecie'</a:t>
          </a:r>
          <a:endParaRPr lang="en-US"/>
        </a:p>
      </dgm:t>
    </dgm:pt>
    <dgm:pt modelId="{FBC429D4-7ECF-437B-9FA9-28AB722267EB}" type="parTrans" cxnId="{A2DB5CE7-FC13-460E-8EC2-C2FEC0CCF63C}">
      <dgm:prSet/>
      <dgm:spPr/>
      <dgm:t>
        <a:bodyPr/>
        <a:lstStyle/>
        <a:p>
          <a:endParaRPr lang="en-US"/>
        </a:p>
      </dgm:t>
    </dgm:pt>
    <dgm:pt modelId="{BD4E615D-5870-4493-8DCF-0AD0AD912243}" type="sibTrans" cxnId="{A2DB5CE7-FC13-460E-8EC2-C2FEC0CCF63C}">
      <dgm:prSet/>
      <dgm:spPr/>
      <dgm:t>
        <a:bodyPr/>
        <a:lstStyle/>
        <a:p>
          <a:endParaRPr lang="en-US"/>
        </a:p>
      </dgm:t>
    </dgm:pt>
    <dgm:pt modelId="{525E7524-9D2E-4090-BCDE-31BF78A465C3}">
      <dgm:prSet/>
      <dgm:spPr/>
      <dgm:t>
        <a:bodyPr/>
        <a:lstStyle/>
        <a:p>
          <a:r>
            <a:rPr lang="pl-PL" b="1"/>
            <a:t>Boolean</a:t>
          </a:r>
          <a:r>
            <a:rPr lang="pl-PL"/>
            <a:t> – wartości logiczne true/false</a:t>
          </a:r>
          <a:endParaRPr lang="en-US"/>
        </a:p>
      </dgm:t>
    </dgm:pt>
    <dgm:pt modelId="{0A50B3E3-7785-48F4-B102-33100924F699}" type="parTrans" cxnId="{AA1B74ED-2647-4BF7-9B1A-0371FD2B433A}">
      <dgm:prSet/>
      <dgm:spPr/>
      <dgm:t>
        <a:bodyPr/>
        <a:lstStyle/>
        <a:p>
          <a:endParaRPr lang="en-US"/>
        </a:p>
      </dgm:t>
    </dgm:pt>
    <dgm:pt modelId="{B539985C-10C9-4B10-8C85-E8228767A183}" type="sibTrans" cxnId="{AA1B74ED-2647-4BF7-9B1A-0371FD2B433A}">
      <dgm:prSet/>
      <dgm:spPr/>
      <dgm:t>
        <a:bodyPr/>
        <a:lstStyle/>
        <a:p>
          <a:endParaRPr lang="en-US"/>
        </a:p>
      </dgm:t>
    </dgm:pt>
    <dgm:pt modelId="{134EBCFE-88B7-4309-AF0E-FB46A5734660}">
      <dgm:prSet/>
      <dgm:spPr/>
      <dgm:t>
        <a:bodyPr/>
        <a:lstStyle/>
        <a:p>
          <a:r>
            <a:rPr lang="pl-PL" b="1"/>
            <a:t>Undefined</a:t>
          </a:r>
          <a:r>
            <a:rPr lang="pl-PL"/>
            <a:t> – wartość przypisana do zmiennej nieokreślonej, czyli takiej, której nie przypisano jeszcze żadnej wartości</a:t>
          </a:r>
          <a:endParaRPr lang="en-US"/>
        </a:p>
      </dgm:t>
    </dgm:pt>
    <dgm:pt modelId="{2DEAA567-96B5-423E-9B1B-2AEE0D9598A4}" type="parTrans" cxnId="{4FBB562C-FF47-49F1-B900-8ECFC88A2113}">
      <dgm:prSet/>
      <dgm:spPr/>
      <dgm:t>
        <a:bodyPr/>
        <a:lstStyle/>
        <a:p>
          <a:endParaRPr lang="en-US"/>
        </a:p>
      </dgm:t>
    </dgm:pt>
    <dgm:pt modelId="{EED309F5-DDB4-448E-A505-1599A09396C2}" type="sibTrans" cxnId="{4FBB562C-FF47-49F1-B900-8ECFC88A2113}">
      <dgm:prSet/>
      <dgm:spPr/>
      <dgm:t>
        <a:bodyPr/>
        <a:lstStyle/>
        <a:p>
          <a:endParaRPr lang="en-US"/>
        </a:p>
      </dgm:t>
    </dgm:pt>
    <dgm:pt modelId="{D662C0EB-9E84-4B51-8D81-6BB10AA577E7}">
      <dgm:prSet/>
      <dgm:spPr/>
      <dgm:t>
        <a:bodyPr/>
        <a:lstStyle/>
        <a:p>
          <a:r>
            <a:rPr lang="pl-PL" b="1"/>
            <a:t>Null</a:t>
          </a:r>
          <a:r>
            <a:rPr lang="pl-PL"/>
            <a:t> – świadomie ustawiona wartość oznaczająca brak wartości</a:t>
          </a:r>
          <a:endParaRPr lang="en-US"/>
        </a:p>
      </dgm:t>
    </dgm:pt>
    <dgm:pt modelId="{0630B798-E416-4F7D-AE77-AB5A6B424BF6}" type="parTrans" cxnId="{220F9DED-8294-4BD1-892E-1BC68C7BD119}">
      <dgm:prSet/>
      <dgm:spPr/>
      <dgm:t>
        <a:bodyPr/>
        <a:lstStyle/>
        <a:p>
          <a:endParaRPr lang="en-US"/>
        </a:p>
      </dgm:t>
    </dgm:pt>
    <dgm:pt modelId="{DA30FCF7-0FC7-4891-B500-B452CC6601F6}" type="sibTrans" cxnId="{220F9DED-8294-4BD1-892E-1BC68C7BD119}">
      <dgm:prSet/>
      <dgm:spPr/>
      <dgm:t>
        <a:bodyPr/>
        <a:lstStyle/>
        <a:p>
          <a:endParaRPr lang="en-US"/>
        </a:p>
      </dgm:t>
    </dgm:pt>
    <dgm:pt modelId="{6CD1150D-EA24-488B-90C6-20F1E18772F7}">
      <dgm:prSet/>
      <dgm:spPr/>
      <dgm:t>
        <a:bodyPr/>
        <a:lstStyle/>
        <a:p>
          <a:r>
            <a:rPr lang="pl-PL" b="1"/>
            <a:t>Symbol</a:t>
          </a:r>
          <a:r>
            <a:rPr lang="pl-PL"/>
            <a:t> – unikalne i niepowtarzalne identyfikatory (ES6)</a:t>
          </a:r>
          <a:endParaRPr lang="en-US"/>
        </a:p>
      </dgm:t>
    </dgm:pt>
    <dgm:pt modelId="{CC542634-6E21-49D6-8555-992F5C176F3D}" type="parTrans" cxnId="{E18BD580-2699-40CE-AAD7-69F04F39520A}">
      <dgm:prSet/>
      <dgm:spPr/>
      <dgm:t>
        <a:bodyPr/>
        <a:lstStyle/>
        <a:p>
          <a:endParaRPr lang="en-US"/>
        </a:p>
      </dgm:t>
    </dgm:pt>
    <dgm:pt modelId="{99D19A39-1351-4018-976F-BF10342D780B}" type="sibTrans" cxnId="{E18BD580-2699-40CE-AAD7-69F04F39520A}">
      <dgm:prSet/>
      <dgm:spPr/>
      <dgm:t>
        <a:bodyPr/>
        <a:lstStyle/>
        <a:p>
          <a:endParaRPr lang="en-US"/>
        </a:p>
      </dgm:t>
    </dgm:pt>
    <dgm:pt modelId="{1DE7B5E3-B04C-43FF-B146-966E86390D52}">
      <dgm:prSet/>
      <dgm:spPr/>
      <dgm:t>
        <a:bodyPr/>
        <a:lstStyle/>
        <a:p>
          <a:r>
            <a:rPr lang="pl-PL" b="1"/>
            <a:t>BigInt</a:t>
          </a:r>
          <a:r>
            <a:rPr lang="pl-PL"/>
            <a:t> – bardzo duże liczby całkowite, poza zakresem Number (ES2020)</a:t>
          </a:r>
          <a:endParaRPr lang="en-US"/>
        </a:p>
      </dgm:t>
    </dgm:pt>
    <dgm:pt modelId="{4FE9A0B8-7A9C-4A1F-915B-401AEA9B6BCA}" type="parTrans" cxnId="{673C6B50-2EA9-4128-9756-EACE703D8FCF}">
      <dgm:prSet/>
      <dgm:spPr/>
      <dgm:t>
        <a:bodyPr/>
        <a:lstStyle/>
        <a:p>
          <a:endParaRPr lang="en-US"/>
        </a:p>
      </dgm:t>
    </dgm:pt>
    <dgm:pt modelId="{BC622B5C-2264-4556-8184-7EA28EC128D2}" type="sibTrans" cxnId="{673C6B50-2EA9-4128-9756-EACE703D8FCF}">
      <dgm:prSet/>
      <dgm:spPr/>
      <dgm:t>
        <a:bodyPr/>
        <a:lstStyle/>
        <a:p>
          <a:endParaRPr lang="en-US"/>
        </a:p>
      </dgm:t>
    </dgm:pt>
    <dgm:pt modelId="{291187ED-0D2F-4805-9B09-2EB413ADC5DE}">
      <dgm:prSet/>
      <dgm:spPr/>
      <dgm:t>
        <a:bodyPr/>
        <a:lstStyle/>
        <a:p>
          <a:r>
            <a:rPr lang="pl-PL" b="1"/>
            <a:t>Object</a:t>
          </a:r>
          <a:r>
            <a:rPr lang="pl-PL"/>
            <a:t> – struktury złożone, np. obiekty, tablice, funkcje</a:t>
          </a:r>
          <a:endParaRPr lang="en-US"/>
        </a:p>
      </dgm:t>
    </dgm:pt>
    <dgm:pt modelId="{C046D5EB-0A85-42EB-ADE8-BF3D8D386323}" type="parTrans" cxnId="{6DD3D536-075E-45CC-9934-F11D0490E34B}">
      <dgm:prSet/>
      <dgm:spPr/>
      <dgm:t>
        <a:bodyPr/>
        <a:lstStyle/>
        <a:p>
          <a:endParaRPr lang="en-US"/>
        </a:p>
      </dgm:t>
    </dgm:pt>
    <dgm:pt modelId="{76D3AF59-D296-4691-98E8-BCACF4E349B3}" type="sibTrans" cxnId="{6DD3D536-075E-45CC-9934-F11D0490E34B}">
      <dgm:prSet/>
      <dgm:spPr/>
      <dgm:t>
        <a:bodyPr/>
        <a:lstStyle/>
        <a:p>
          <a:endParaRPr lang="en-US"/>
        </a:p>
      </dgm:t>
    </dgm:pt>
    <dgm:pt modelId="{A6C3ACD0-81E2-4F4A-944C-394BE5A47C6B}" type="pres">
      <dgm:prSet presAssocID="{8DC2DD22-E289-47B6-BAC1-337CF73C74CC}" presName="linear" presStyleCnt="0">
        <dgm:presLayoutVars>
          <dgm:animLvl val="lvl"/>
          <dgm:resizeHandles val="exact"/>
        </dgm:presLayoutVars>
      </dgm:prSet>
      <dgm:spPr/>
    </dgm:pt>
    <dgm:pt modelId="{D39F161A-7E5D-4B9B-B8D3-7AC409E863AF}" type="pres">
      <dgm:prSet presAssocID="{0C3B65F2-6390-4B40-BDFE-5E191902D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FC4A8CB-1C59-4465-B8C8-65A4F1316048}" type="pres">
      <dgm:prSet presAssocID="{68BB3E90-E051-4A59-8650-AA210C62B7E1}" presName="spacer" presStyleCnt="0"/>
      <dgm:spPr/>
    </dgm:pt>
    <dgm:pt modelId="{39834CE0-690E-4DA1-A27F-BFC805D2F494}" type="pres">
      <dgm:prSet presAssocID="{00880344-B772-4ED1-9531-F710708B4CA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FA28EC2-3573-4220-ABC4-84B078D2D7C1}" type="pres">
      <dgm:prSet presAssocID="{BD4E615D-5870-4493-8DCF-0AD0AD912243}" presName="spacer" presStyleCnt="0"/>
      <dgm:spPr/>
    </dgm:pt>
    <dgm:pt modelId="{0C6AC001-8006-4187-A56E-19ABC4BB557D}" type="pres">
      <dgm:prSet presAssocID="{525E7524-9D2E-4090-BCDE-31BF78A465C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3671867-CE93-4E9E-A21D-921D4BE53796}" type="pres">
      <dgm:prSet presAssocID="{B539985C-10C9-4B10-8C85-E8228767A183}" presName="spacer" presStyleCnt="0"/>
      <dgm:spPr/>
    </dgm:pt>
    <dgm:pt modelId="{6C6A495E-3253-4CC5-AE4C-AA2571AD3F72}" type="pres">
      <dgm:prSet presAssocID="{134EBCFE-88B7-4309-AF0E-FB46A573466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CB472037-1A05-4D2C-A43B-A4316CA1845A}" type="pres">
      <dgm:prSet presAssocID="{EED309F5-DDB4-448E-A505-1599A09396C2}" presName="spacer" presStyleCnt="0"/>
      <dgm:spPr/>
    </dgm:pt>
    <dgm:pt modelId="{2499A2BB-3D67-45BE-AB60-16C1CC56D45B}" type="pres">
      <dgm:prSet presAssocID="{D662C0EB-9E84-4B51-8D81-6BB10AA577E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B46051B-AACE-4456-BA4B-3607169823E1}" type="pres">
      <dgm:prSet presAssocID="{DA30FCF7-0FC7-4891-B500-B452CC6601F6}" presName="spacer" presStyleCnt="0"/>
      <dgm:spPr/>
    </dgm:pt>
    <dgm:pt modelId="{E6C3D698-0ED1-4D4E-B1CD-5D40AB6B696B}" type="pres">
      <dgm:prSet presAssocID="{6CD1150D-EA24-488B-90C6-20F1E18772F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3B2F612-99FD-43CB-8D93-6BC73D840799}" type="pres">
      <dgm:prSet presAssocID="{99D19A39-1351-4018-976F-BF10342D780B}" presName="spacer" presStyleCnt="0"/>
      <dgm:spPr/>
    </dgm:pt>
    <dgm:pt modelId="{32471C85-D3BE-4D0E-8E0A-0908033CAC95}" type="pres">
      <dgm:prSet presAssocID="{1DE7B5E3-B04C-43FF-B146-966E86390D5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1FB9AD1-EE1C-4616-B16E-868057554242}" type="pres">
      <dgm:prSet presAssocID="{BC622B5C-2264-4556-8184-7EA28EC128D2}" presName="spacer" presStyleCnt="0"/>
      <dgm:spPr/>
    </dgm:pt>
    <dgm:pt modelId="{756DD14F-C359-41FD-BCE6-10E6E0EBEC4E}" type="pres">
      <dgm:prSet presAssocID="{291187ED-0D2F-4805-9B09-2EB413ADC5DE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2FEAD07-85B5-4332-8925-B4CCF3B7A25C}" type="presOf" srcId="{8DC2DD22-E289-47B6-BAC1-337CF73C74CC}" destId="{A6C3ACD0-81E2-4F4A-944C-394BE5A47C6B}" srcOrd="0" destOrd="0" presId="urn:microsoft.com/office/officeart/2005/8/layout/vList2"/>
    <dgm:cxn modelId="{82CA370B-970C-4CCE-A35D-880168E41C1D}" type="presOf" srcId="{291187ED-0D2F-4805-9B09-2EB413ADC5DE}" destId="{756DD14F-C359-41FD-BCE6-10E6E0EBEC4E}" srcOrd="0" destOrd="0" presId="urn:microsoft.com/office/officeart/2005/8/layout/vList2"/>
    <dgm:cxn modelId="{4FBB562C-FF47-49F1-B900-8ECFC88A2113}" srcId="{8DC2DD22-E289-47B6-BAC1-337CF73C74CC}" destId="{134EBCFE-88B7-4309-AF0E-FB46A5734660}" srcOrd="3" destOrd="0" parTransId="{2DEAA567-96B5-423E-9B1B-2AEE0D9598A4}" sibTransId="{EED309F5-DDB4-448E-A505-1599A09396C2}"/>
    <dgm:cxn modelId="{CA4FE92F-2CB7-46FF-BB32-E4BE65374F3E}" type="presOf" srcId="{00880344-B772-4ED1-9531-F710708B4CA0}" destId="{39834CE0-690E-4DA1-A27F-BFC805D2F494}" srcOrd="0" destOrd="0" presId="urn:microsoft.com/office/officeart/2005/8/layout/vList2"/>
    <dgm:cxn modelId="{6DD3D536-075E-45CC-9934-F11D0490E34B}" srcId="{8DC2DD22-E289-47B6-BAC1-337CF73C74CC}" destId="{291187ED-0D2F-4805-9B09-2EB413ADC5DE}" srcOrd="7" destOrd="0" parTransId="{C046D5EB-0A85-42EB-ADE8-BF3D8D386323}" sibTransId="{76D3AF59-D296-4691-98E8-BCACF4E349B3}"/>
    <dgm:cxn modelId="{1F33756A-CE48-462E-8991-D0CFDCEB73C9}" type="presOf" srcId="{6CD1150D-EA24-488B-90C6-20F1E18772F7}" destId="{E6C3D698-0ED1-4D4E-B1CD-5D40AB6B696B}" srcOrd="0" destOrd="0" presId="urn:microsoft.com/office/officeart/2005/8/layout/vList2"/>
    <dgm:cxn modelId="{5CBEFB4B-B59C-4994-8742-6B90E96DFB53}" type="presOf" srcId="{1DE7B5E3-B04C-43FF-B146-966E86390D52}" destId="{32471C85-D3BE-4D0E-8E0A-0908033CAC95}" srcOrd="0" destOrd="0" presId="urn:microsoft.com/office/officeart/2005/8/layout/vList2"/>
    <dgm:cxn modelId="{673C6B50-2EA9-4128-9756-EACE703D8FCF}" srcId="{8DC2DD22-E289-47B6-BAC1-337CF73C74CC}" destId="{1DE7B5E3-B04C-43FF-B146-966E86390D52}" srcOrd="6" destOrd="0" parTransId="{4FE9A0B8-7A9C-4A1F-915B-401AEA9B6BCA}" sibTransId="{BC622B5C-2264-4556-8184-7EA28EC128D2}"/>
    <dgm:cxn modelId="{E18BD580-2699-40CE-AAD7-69F04F39520A}" srcId="{8DC2DD22-E289-47B6-BAC1-337CF73C74CC}" destId="{6CD1150D-EA24-488B-90C6-20F1E18772F7}" srcOrd="5" destOrd="0" parTransId="{CC542634-6E21-49D6-8555-992F5C176F3D}" sibTransId="{99D19A39-1351-4018-976F-BF10342D780B}"/>
    <dgm:cxn modelId="{EBC6008C-E81E-4D5F-BBCC-311DBC5014F6}" srcId="{8DC2DD22-E289-47B6-BAC1-337CF73C74CC}" destId="{0C3B65F2-6390-4B40-BDFE-5E191902D8C4}" srcOrd="0" destOrd="0" parTransId="{259092DE-9A56-4029-A638-7F2E1E87709B}" sibTransId="{68BB3E90-E051-4A59-8650-AA210C62B7E1}"/>
    <dgm:cxn modelId="{8DC59191-33FD-413A-BA15-DF2E70ADBD8B}" type="presOf" srcId="{525E7524-9D2E-4090-BCDE-31BF78A465C3}" destId="{0C6AC001-8006-4187-A56E-19ABC4BB557D}" srcOrd="0" destOrd="0" presId="urn:microsoft.com/office/officeart/2005/8/layout/vList2"/>
    <dgm:cxn modelId="{A32A32B6-AF00-42C4-AC74-A648BAADEA90}" type="presOf" srcId="{D662C0EB-9E84-4B51-8D81-6BB10AA577E7}" destId="{2499A2BB-3D67-45BE-AB60-16C1CC56D45B}" srcOrd="0" destOrd="0" presId="urn:microsoft.com/office/officeart/2005/8/layout/vList2"/>
    <dgm:cxn modelId="{A2DB5CE7-FC13-460E-8EC2-C2FEC0CCF63C}" srcId="{8DC2DD22-E289-47B6-BAC1-337CF73C74CC}" destId="{00880344-B772-4ED1-9531-F710708B4CA0}" srcOrd="1" destOrd="0" parTransId="{FBC429D4-7ECF-437B-9FA9-28AB722267EB}" sibTransId="{BD4E615D-5870-4493-8DCF-0AD0AD912243}"/>
    <dgm:cxn modelId="{7E4A1DED-BE3A-45BC-A3CE-B57D48E6CCCA}" type="presOf" srcId="{0C3B65F2-6390-4B40-BDFE-5E191902D8C4}" destId="{D39F161A-7E5D-4B9B-B8D3-7AC409E863AF}" srcOrd="0" destOrd="0" presId="urn:microsoft.com/office/officeart/2005/8/layout/vList2"/>
    <dgm:cxn modelId="{AA1B74ED-2647-4BF7-9B1A-0371FD2B433A}" srcId="{8DC2DD22-E289-47B6-BAC1-337CF73C74CC}" destId="{525E7524-9D2E-4090-BCDE-31BF78A465C3}" srcOrd="2" destOrd="0" parTransId="{0A50B3E3-7785-48F4-B102-33100924F699}" sibTransId="{B539985C-10C9-4B10-8C85-E8228767A183}"/>
    <dgm:cxn modelId="{220F9DED-8294-4BD1-892E-1BC68C7BD119}" srcId="{8DC2DD22-E289-47B6-BAC1-337CF73C74CC}" destId="{D662C0EB-9E84-4B51-8D81-6BB10AA577E7}" srcOrd="4" destOrd="0" parTransId="{0630B798-E416-4F7D-AE77-AB5A6B424BF6}" sibTransId="{DA30FCF7-0FC7-4891-B500-B452CC6601F6}"/>
    <dgm:cxn modelId="{35E610F0-B721-4E9B-B009-0B8C3A08C1F6}" type="presOf" srcId="{134EBCFE-88B7-4309-AF0E-FB46A5734660}" destId="{6C6A495E-3253-4CC5-AE4C-AA2571AD3F72}" srcOrd="0" destOrd="0" presId="urn:microsoft.com/office/officeart/2005/8/layout/vList2"/>
    <dgm:cxn modelId="{83F99845-E006-4706-8777-D6FD514FB498}" type="presParOf" srcId="{A6C3ACD0-81E2-4F4A-944C-394BE5A47C6B}" destId="{D39F161A-7E5D-4B9B-B8D3-7AC409E863AF}" srcOrd="0" destOrd="0" presId="urn:microsoft.com/office/officeart/2005/8/layout/vList2"/>
    <dgm:cxn modelId="{9F61806A-413C-4723-B3EF-9F91F0860886}" type="presParOf" srcId="{A6C3ACD0-81E2-4F4A-944C-394BE5A47C6B}" destId="{5FC4A8CB-1C59-4465-B8C8-65A4F1316048}" srcOrd="1" destOrd="0" presId="urn:microsoft.com/office/officeart/2005/8/layout/vList2"/>
    <dgm:cxn modelId="{B49FCD70-D9A4-4CA8-9B73-DA4F49D0CE33}" type="presParOf" srcId="{A6C3ACD0-81E2-4F4A-944C-394BE5A47C6B}" destId="{39834CE0-690E-4DA1-A27F-BFC805D2F494}" srcOrd="2" destOrd="0" presId="urn:microsoft.com/office/officeart/2005/8/layout/vList2"/>
    <dgm:cxn modelId="{E0F03115-5E10-499C-B281-5DE57A3446EF}" type="presParOf" srcId="{A6C3ACD0-81E2-4F4A-944C-394BE5A47C6B}" destId="{6FA28EC2-3573-4220-ABC4-84B078D2D7C1}" srcOrd="3" destOrd="0" presId="urn:microsoft.com/office/officeart/2005/8/layout/vList2"/>
    <dgm:cxn modelId="{26E8ABEA-980E-4EE7-A5DD-30763349E6FC}" type="presParOf" srcId="{A6C3ACD0-81E2-4F4A-944C-394BE5A47C6B}" destId="{0C6AC001-8006-4187-A56E-19ABC4BB557D}" srcOrd="4" destOrd="0" presId="urn:microsoft.com/office/officeart/2005/8/layout/vList2"/>
    <dgm:cxn modelId="{A0662E1A-B5C9-4A48-88F2-A513A63C48D3}" type="presParOf" srcId="{A6C3ACD0-81E2-4F4A-944C-394BE5A47C6B}" destId="{43671867-CE93-4E9E-A21D-921D4BE53796}" srcOrd="5" destOrd="0" presId="urn:microsoft.com/office/officeart/2005/8/layout/vList2"/>
    <dgm:cxn modelId="{D856F59B-46FE-43B5-9C04-9DD384CF885C}" type="presParOf" srcId="{A6C3ACD0-81E2-4F4A-944C-394BE5A47C6B}" destId="{6C6A495E-3253-4CC5-AE4C-AA2571AD3F72}" srcOrd="6" destOrd="0" presId="urn:microsoft.com/office/officeart/2005/8/layout/vList2"/>
    <dgm:cxn modelId="{8DF5CCBF-6728-42DB-B08E-58BD17B27216}" type="presParOf" srcId="{A6C3ACD0-81E2-4F4A-944C-394BE5A47C6B}" destId="{CB472037-1A05-4D2C-A43B-A4316CA1845A}" srcOrd="7" destOrd="0" presId="urn:microsoft.com/office/officeart/2005/8/layout/vList2"/>
    <dgm:cxn modelId="{79DCDDC6-E294-4008-80C9-960223FE71F0}" type="presParOf" srcId="{A6C3ACD0-81E2-4F4A-944C-394BE5A47C6B}" destId="{2499A2BB-3D67-45BE-AB60-16C1CC56D45B}" srcOrd="8" destOrd="0" presId="urn:microsoft.com/office/officeart/2005/8/layout/vList2"/>
    <dgm:cxn modelId="{827E4C8B-3929-4A37-91CD-3FFBC4B760BD}" type="presParOf" srcId="{A6C3ACD0-81E2-4F4A-944C-394BE5A47C6B}" destId="{1B46051B-AACE-4456-BA4B-3607169823E1}" srcOrd="9" destOrd="0" presId="urn:microsoft.com/office/officeart/2005/8/layout/vList2"/>
    <dgm:cxn modelId="{783435DA-C003-43A9-8218-17D73ED76FF3}" type="presParOf" srcId="{A6C3ACD0-81E2-4F4A-944C-394BE5A47C6B}" destId="{E6C3D698-0ED1-4D4E-B1CD-5D40AB6B696B}" srcOrd="10" destOrd="0" presId="urn:microsoft.com/office/officeart/2005/8/layout/vList2"/>
    <dgm:cxn modelId="{D9884B50-3A5C-4DAD-9314-5B36929B7FBF}" type="presParOf" srcId="{A6C3ACD0-81E2-4F4A-944C-394BE5A47C6B}" destId="{63B2F612-99FD-43CB-8D93-6BC73D840799}" srcOrd="11" destOrd="0" presId="urn:microsoft.com/office/officeart/2005/8/layout/vList2"/>
    <dgm:cxn modelId="{D42053F7-672A-4CC9-A7D5-CC6D2EEF711A}" type="presParOf" srcId="{A6C3ACD0-81E2-4F4A-944C-394BE5A47C6B}" destId="{32471C85-D3BE-4D0E-8E0A-0908033CAC95}" srcOrd="12" destOrd="0" presId="urn:microsoft.com/office/officeart/2005/8/layout/vList2"/>
    <dgm:cxn modelId="{18C1A483-362B-4728-AF44-B6467881E8E1}" type="presParOf" srcId="{A6C3ACD0-81E2-4F4A-944C-394BE5A47C6B}" destId="{91FB9AD1-EE1C-4616-B16E-868057554242}" srcOrd="13" destOrd="0" presId="urn:microsoft.com/office/officeart/2005/8/layout/vList2"/>
    <dgm:cxn modelId="{744A5125-6009-4AC1-B194-5DF1BF8D9E6B}" type="presParOf" srcId="{A6C3ACD0-81E2-4F4A-944C-394BE5A47C6B}" destId="{756DD14F-C359-41FD-BCE6-10E6E0EBEC4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FDD71-E4A4-4CFC-B8D0-30EBF4C7C6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5F5A8B-7095-4EFB-8781-6387EFE6AA3D}">
      <dgm:prSet/>
      <dgm:spPr/>
      <dgm:t>
        <a:bodyPr/>
        <a:lstStyle/>
        <a:p>
          <a:r>
            <a:rPr lang="pl-PL"/>
            <a:t>+, -, *, / operatory arytmetyczne</a:t>
          </a:r>
          <a:endParaRPr lang="en-US"/>
        </a:p>
      </dgm:t>
    </dgm:pt>
    <dgm:pt modelId="{CBD3CD05-20FF-4A5A-BED5-9CE52287AD0D}" type="parTrans" cxnId="{96C0AA88-0BB0-48B1-84DB-7081A6EFAE35}">
      <dgm:prSet/>
      <dgm:spPr/>
      <dgm:t>
        <a:bodyPr/>
        <a:lstStyle/>
        <a:p>
          <a:endParaRPr lang="en-US"/>
        </a:p>
      </dgm:t>
    </dgm:pt>
    <dgm:pt modelId="{CF811F22-4678-405E-9C20-A931FB03BDEB}" type="sibTrans" cxnId="{96C0AA88-0BB0-48B1-84DB-7081A6EFAE35}">
      <dgm:prSet/>
      <dgm:spPr/>
      <dgm:t>
        <a:bodyPr/>
        <a:lstStyle/>
        <a:p>
          <a:endParaRPr lang="en-US"/>
        </a:p>
      </dgm:t>
    </dgm:pt>
    <dgm:pt modelId="{97E5853E-80FC-4791-A6E3-D07EFB626998}">
      <dgm:prSet/>
      <dgm:spPr/>
      <dgm:t>
        <a:bodyPr/>
        <a:lstStyle/>
        <a:p>
          <a:r>
            <a:rPr lang="pl-PL" dirty="0"/>
            <a:t>% </a:t>
          </a:r>
        </a:p>
        <a:p>
          <a:r>
            <a:rPr lang="pl-PL" dirty="0"/>
            <a:t>dzielenie modulo (z resztą)</a:t>
          </a:r>
          <a:endParaRPr lang="en-US" dirty="0"/>
        </a:p>
      </dgm:t>
    </dgm:pt>
    <dgm:pt modelId="{FE8C97AC-3AAB-4133-B24F-6CFD119931C0}" type="parTrans" cxnId="{A8C522DD-5E05-4F9B-A184-A066EF300F77}">
      <dgm:prSet/>
      <dgm:spPr/>
      <dgm:t>
        <a:bodyPr/>
        <a:lstStyle/>
        <a:p>
          <a:endParaRPr lang="en-US"/>
        </a:p>
      </dgm:t>
    </dgm:pt>
    <dgm:pt modelId="{D8766FA7-B5FC-4D72-84AD-174D38EFE580}" type="sibTrans" cxnId="{A8C522DD-5E05-4F9B-A184-A066EF300F77}">
      <dgm:prSet/>
      <dgm:spPr/>
      <dgm:t>
        <a:bodyPr/>
        <a:lstStyle/>
        <a:p>
          <a:endParaRPr lang="en-US"/>
        </a:p>
      </dgm:t>
    </dgm:pt>
    <dgm:pt modelId="{DF943388-834B-42D0-8E7C-DDC5A0FE4CD1}">
      <dgm:prSet/>
      <dgm:spPr/>
      <dgm:t>
        <a:bodyPr/>
        <a:lstStyle/>
        <a:p>
          <a:r>
            <a:rPr lang="pl-PL" dirty="0"/>
            <a:t>** </a:t>
          </a:r>
        </a:p>
        <a:p>
          <a:r>
            <a:rPr lang="pl-PL" dirty="0"/>
            <a:t>potęgowanie</a:t>
          </a:r>
          <a:endParaRPr lang="en-US" dirty="0"/>
        </a:p>
      </dgm:t>
    </dgm:pt>
    <dgm:pt modelId="{4AE0C47B-9633-44E6-926A-28A91D47B9F2}" type="parTrans" cxnId="{869845FA-AB80-48EB-8E39-F0DDD409C388}">
      <dgm:prSet/>
      <dgm:spPr/>
      <dgm:t>
        <a:bodyPr/>
        <a:lstStyle/>
        <a:p>
          <a:endParaRPr lang="en-US"/>
        </a:p>
      </dgm:t>
    </dgm:pt>
    <dgm:pt modelId="{7D320C47-E2F1-43E2-8663-1F63B8A82D2A}" type="sibTrans" cxnId="{869845FA-AB80-48EB-8E39-F0DDD409C388}">
      <dgm:prSet/>
      <dgm:spPr/>
      <dgm:t>
        <a:bodyPr/>
        <a:lstStyle/>
        <a:p>
          <a:endParaRPr lang="en-US"/>
        </a:p>
      </dgm:t>
    </dgm:pt>
    <dgm:pt modelId="{90FF07F0-2EC8-4D33-946C-7C7CE45E9035}">
      <dgm:prSet/>
      <dgm:spPr/>
      <dgm:t>
        <a:bodyPr/>
        <a:lstStyle/>
        <a:p>
          <a:r>
            <a:rPr lang="pl-PL" dirty="0"/>
            <a:t>++ inkrementacja,</a:t>
          </a:r>
        </a:p>
        <a:p>
          <a:r>
            <a:rPr lang="pl-PL" dirty="0"/>
            <a:t> -- dekrementacja</a:t>
          </a:r>
          <a:endParaRPr lang="en-US" dirty="0"/>
        </a:p>
      </dgm:t>
    </dgm:pt>
    <dgm:pt modelId="{5D7A7AB6-1A3B-4988-A332-6DD336169408}" type="parTrans" cxnId="{82C4087D-F3D4-44F0-BDC0-5E05E485AB0D}">
      <dgm:prSet/>
      <dgm:spPr/>
      <dgm:t>
        <a:bodyPr/>
        <a:lstStyle/>
        <a:p>
          <a:endParaRPr lang="en-US"/>
        </a:p>
      </dgm:t>
    </dgm:pt>
    <dgm:pt modelId="{4076A846-C67E-49A1-BC13-5FB640736559}" type="sibTrans" cxnId="{82C4087D-F3D4-44F0-BDC0-5E05E485AB0D}">
      <dgm:prSet/>
      <dgm:spPr/>
      <dgm:t>
        <a:bodyPr/>
        <a:lstStyle/>
        <a:p>
          <a:endParaRPr lang="en-US"/>
        </a:p>
      </dgm:t>
    </dgm:pt>
    <dgm:pt modelId="{22E63931-6733-43F9-A412-9A51D6F17C80}">
      <dgm:prSet/>
      <dgm:spPr/>
      <dgm:t>
        <a:bodyPr/>
        <a:lstStyle/>
        <a:p>
          <a:r>
            <a:rPr lang="pl-PL"/>
            <a:t>=, +=, -=, *=, %= itp. operatory przypisania</a:t>
          </a:r>
          <a:endParaRPr lang="en-US"/>
        </a:p>
      </dgm:t>
    </dgm:pt>
    <dgm:pt modelId="{285F4019-F2B0-4D8A-9F94-CECD573B9D6E}" type="parTrans" cxnId="{64180376-B65C-4001-894C-31FCD6A2422B}">
      <dgm:prSet/>
      <dgm:spPr/>
      <dgm:t>
        <a:bodyPr/>
        <a:lstStyle/>
        <a:p>
          <a:endParaRPr lang="en-US"/>
        </a:p>
      </dgm:t>
    </dgm:pt>
    <dgm:pt modelId="{C6A9A57A-89E0-47D3-8176-EDB43E3CF47A}" type="sibTrans" cxnId="{64180376-B65C-4001-894C-31FCD6A2422B}">
      <dgm:prSet/>
      <dgm:spPr/>
      <dgm:t>
        <a:bodyPr/>
        <a:lstStyle/>
        <a:p>
          <a:endParaRPr lang="en-US"/>
        </a:p>
      </dgm:t>
    </dgm:pt>
    <dgm:pt modelId="{2483FA35-550C-4B6A-9235-FFD39F2DC144}">
      <dgm:prSet/>
      <dgm:spPr/>
      <dgm:t>
        <a:bodyPr/>
        <a:lstStyle/>
        <a:p>
          <a:r>
            <a:rPr lang="pl-PL" dirty="0"/>
            <a:t>==, ===, !=, !==, &lt;, &lt;=, &gt;, &gt;= </a:t>
          </a:r>
        </a:p>
        <a:p>
          <a:r>
            <a:rPr lang="pl-PL" dirty="0"/>
            <a:t>operatory porównania</a:t>
          </a:r>
          <a:endParaRPr lang="en-US" dirty="0"/>
        </a:p>
      </dgm:t>
    </dgm:pt>
    <dgm:pt modelId="{C9D0F75B-E9E3-4774-A37D-605050AFBC03}" type="parTrans" cxnId="{32B3738D-FA1F-4E8D-9390-3B6E9BB449A2}">
      <dgm:prSet/>
      <dgm:spPr/>
      <dgm:t>
        <a:bodyPr/>
        <a:lstStyle/>
        <a:p>
          <a:endParaRPr lang="en-US"/>
        </a:p>
      </dgm:t>
    </dgm:pt>
    <dgm:pt modelId="{5D299DB1-6A1D-4407-A83B-A6F22C8886C0}" type="sibTrans" cxnId="{32B3738D-FA1F-4E8D-9390-3B6E9BB449A2}">
      <dgm:prSet/>
      <dgm:spPr/>
      <dgm:t>
        <a:bodyPr/>
        <a:lstStyle/>
        <a:p>
          <a:endParaRPr lang="en-US"/>
        </a:p>
      </dgm:t>
    </dgm:pt>
    <dgm:pt modelId="{4C34A9B0-B2BD-4B3E-92BA-0F933A2BC5A7}">
      <dgm:prSet/>
      <dgm:spPr/>
      <dgm:t>
        <a:bodyPr/>
        <a:lstStyle/>
        <a:p>
          <a:r>
            <a:rPr lang="pl-PL"/>
            <a:t>&amp;&amp;, ||, !, ^ - operatory logiczne</a:t>
          </a:r>
          <a:endParaRPr lang="en-US"/>
        </a:p>
      </dgm:t>
    </dgm:pt>
    <dgm:pt modelId="{F87A6CC2-6D19-435A-A696-46D4900DAA54}" type="parTrans" cxnId="{1A5C0CD9-8821-41A0-89E0-7E9C5820BC9E}">
      <dgm:prSet/>
      <dgm:spPr/>
      <dgm:t>
        <a:bodyPr/>
        <a:lstStyle/>
        <a:p>
          <a:endParaRPr lang="en-US"/>
        </a:p>
      </dgm:t>
    </dgm:pt>
    <dgm:pt modelId="{F4DFED51-5DA8-4079-9197-8FA255A55F6B}" type="sibTrans" cxnId="{1A5C0CD9-8821-41A0-89E0-7E9C5820BC9E}">
      <dgm:prSet/>
      <dgm:spPr/>
      <dgm:t>
        <a:bodyPr/>
        <a:lstStyle/>
        <a:p>
          <a:endParaRPr lang="en-US"/>
        </a:p>
      </dgm:t>
    </dgm:pt>
    <dgm:pt modelId="{AEF56523-47D2-46C7-8D3F-37FB37F619AB}">
      <dgm:prSet/>
      <dgm:spPr/>
      <dgm:t>
        <a:bodyPr/>
        <a:lstStyle/>
        <a:p>
          <a:r>
            <a:rPr lang="pl-PL" dirty="0"/>
            <a:t>&amp;, |, ^, ~, &lt;&lt;, &gt;&gt;, &gt;&gt;&gt; operatory bitowe</a:t>
          </a:r>
          <a:endParaRPr lang="en-US" dirty="0"/>
        </a:p>
      </dgm:t>
    </dgm:pt>
    <dgm:pt modelId="{F92FCC22-C9F1-4FD1-B0E0-22888F569B18}" type="parTrans" cxnId="{1746F670-02AF-42E6-8E04-27264B74C9BC}">
      <dgm:prSet/>
      <dgm:spPr/>
      <dgm:t>
        <a:bodyPr/>
        <a:lstStyle/>
        <a:p>
          <a:endParaRPr lang="en-US"/>
        </a:p>
      </dgm:t>
    </dgm:pt>
    <dgm:pt modelId="{B2E95642-1619-4DC3-A728-4CC06C102E7E}" type="sibTrans" cxnId="{1746F670-02AF-42E6-8E04-27264B74C9BC}">
      <dgm:prSet/>
      <dgm:spPr/>
      <dgm:t>
        <a:bodyPr/>
        <a:lstStyle/>
        <a:p>
          <a:endParaRPr lang="en-US"/>
        </a:p>
      </dgm:t>
    </dgm:pt>
    <dgm:pt modelId="{E3862C42-8EA8-4FB9-BED4-C41DC8BBB755}">
      <dgm:prSet/>
      <dgm:spPr/>
      <dgm:t>
        <a:bodyPr/>
        <a:lstStyle/>
        <a:p>
          <a:r>
            <a:rPr lang="pl-PL" dirty="0"/>
            <a:t>Warunek ? </a:t>
          </a:r>
          <a:r>
            <a:rPr lang="pl-PL" dirty="0" err="1"/>
            <a:t>wartośćJeśliPrawda</a:t>
          </a:r>
          <a:r>
            <a:rPr lang="pl-PL" dirty="0"/>
            <a:t> : </a:t>
          </a:r>
          <a:r>
            <a:rPr lang="pl-PL" dirty="0" err="1"/>
            <a:t>wartośćJeśliFałsz</a:t>
          </a:r>
          <a:r>
            <a:rPr lang="pl-PL" dirty="0"/>
            <a:t> operator </a:t>
          </a:r>
          <a:r>
            <a:rPr lang="pl-PL" dirty="0" err="1"/>
            <a:t>trójargmumentowy</a:t>
          </a:r>
          <a:endParaRPr lang="en-US" dirty="0"/>
        </a:p>
      </dgm:t>
    </dgm:pt>
    <dgm:pt modelId="{65E3DBE8-0563-4CF5-8FA3-7A88AC252FF5}" type="parTrans" cxnId="{764CF699-D45A-4A5F-8307-3792B6BD6F00}">
      <dgm:prSet/>
      <dgm:spPr/>
      <dgm:t>
        <a:bodyPr/>
        <a:lstStyle/>
        <a:p>
          <a:endParaRPr lang="en-US"/>
        </a:p>
      </dgm:t>
    </dgm:pt>
    <dgm:pt modelId="{16322AF2-19DD-4A20-89EC-30EEAFA00E59}" type="sibTrans" cxnId="{764CF699-D45A-4A5F-8307-3792B6BD6F00}">
      <dgm:prSet/>
      <dgm:spPr/>
      <dgm:t>
        <a:bodyPr/>
        <a:lstStyle/>
        <a:p>
          <a:endParaRPr lang="en-US"/>
        </a:p>
      </dgm:t>
    </dgm:pt>
    <dgm:pt modelId="{BF227E24-DE80-450A-96CE-66008E631FC6}" type="pres">
      <dgm:prSet presAssocID="{8E7FDD71-E4A4-4CFC-B8D0-30EBF4C7C687}" presName="diagram" presStyleCnt="0">
        <dgm:presLayoutVars>
          <dgm:dir/>
          <dgm:resizeHandles val="exact"/>
        </dgm:presLayoutVars>
      </dgm:prSet>
      <dgm:spPr/>
    </dgm:pt>
    <dgm:pt modelId="{03AF95B2-5F24-4A2B-9BF7-21BA9D6B2C16}" type="pres">
      <dgm:prSet presAssocID="{E95F5A8B-7095-4EFB-8781-6387EFE6AA3D}" presName="node" presStyleLbl="node1" presStyleIdx="0" presStyleCnt="9">
        <dgm:presLayoutVars>
          <dgm:bulletEnabled val="1"/>
        </dgm:presLayoutVars>
      </dgm:prSet>
      <dgm:spPr/>
    </dgm:pt>
    <dgm:pt modelId="{186EAB64-34CB-4A53-8F8B-0C362FB40C68}" type="pres">
      <dgm:prSet presAssocID="{CF811F22-4678-405E-9C20-A931FB03BDEB}" presName="sibTrans" presStyleCnt="0"/>
      <dgm:spPr/>
    </dgm:pt>
    <dgm:pt modelId="{8C879064-A668-443A-BF6A-2E953DEAE5A2}" type="pres">
      <dgm:prSet presAssocID="{97E5853E-80FC-4791-A6E3-D07EFB626998}" presName="node" presStyleLbl="node1" presStyleIdx="1" presStyleCnt="9">
        <dgm:presLayoutVars>
          <dgm:bulletEnabled val="1"/>
        </dgm:presLayoutVars>
      </dgm:prSet>
      <dgm:spPr/>
    </dgm:pt>
    <dgm:pt modelId="{C62FAE5C-7D66-4011-889D-C3446F96B62A}" type="pres">
      <dgm:prSet presAssocID="{D8766FA7-B5FC-4D72-84AD-174D38EFE580}" presName="sibTrans" presStyleCnt="0"/>
      <dgm:spPr/>
    </dgm:pt>
    <dgm:pt modelId="{73247F60-C950-453E-AB4D-798334E7F6E0}" type="pres">
      <dgm:prSet presAssocID="{DF943388-834B-42D0-8E7C-DDC5A0FE4CD1}" presName="node" presStyleLbl="node1" presStyleIdx="2" presStyleCnt="9">
        <dgm:presLayoutVars>
          <dgm:bulletEnabled val="1"/>
        </dgm:presLayoutVars>
      </dgm:prSet>
      <dgm:spPr/>
    </dgm:pt>
    <dgm:pt modelId="{CFA1B652-4B8B-4604-A09C-AA755CCC8EC8}" type="pres">
      <dgm:prSet presAssocID="{7D320C47-E2F1-43E2-8663-1F63B8A82D2A}" presName="sibTrans" presStyleCnt="0"/>
      <dgm:spPr/>
    </dgm:pt>
    <dgm:pt modelId="{65420A10-AE2D-48FA-B1C6-251D5E5F590E}" type="pres">
      <dgm:prSet presAssocID="{90FF07F0-2EC8-4D33-946C-7C7CE45E9035}" presName="node" presStyleLbl="node1" presStyleIdx="3" presStyleCnt="9">
        <dgm:presLayoutVars>
          <dgm:bulletEnabled val="1"/>
        </dgm:presLayoutVars>
      </dgm:prSet>
      <dgm:spPr/>
    </dgm:pt>
    <dgm:pt modelId="{4CB6BE32-0E1E-499E-B91F-2EE66DB2A321}" type="pres">
      <dgm:prSet presAssocID="{4076A846-C67E-49A1-BC13-5FB640736559}" presName="sibTrans" presStyleCnt="0"/>
      <dgm:spPr/>
    </dgm:pt>
    <dgm:pt modelId="{2F266337-9D07-42B0-A8B0-482713A01A9C}" type="pres">
      <dgm:prSet presAssocID="{22E63931-6733-43F9-A412-9A51D6F17C80}" presName="node" presStyleLbl="node1" presStyleIdx="4" presStyleCnt="9">
        <dgm:presLayoutVars>
          <dgm:bulletEnabled val="1"/>
        </dgm:presLayoutVars>
      </dgm:prSet>
      <dgm:spPr/>
    </dgm:pt>
    <dgm:pt modelId="{1D27E903-39C7-4D7E-A0B9-D12BFA0E61E8}" type="pres">
      <dgm:prSet presAssocID="{C6A9A57A-89E0-47D3-8176-EDB43E3CF47A}" presName="sibTrans" presStyleCnt="0"/>
      <dgm:spPr/>
    </dgm:pt>
    <dgm:pt modelId="{CB5F26DF-69DD-4021-B2C3-1072110B187F}" type="pres">
      <dgm:prSet presAssocID="{2483FA35-550C-4B6A-9235-FFD39F2DC144}" presName="node" presStyleLbl="node1" presStyleIdx="5" presStyleCnt="9">
        <dgm:presLayoutVars>
          <dgm:bulletEnabled val="1"/>
        </dgm:presLayoutVars>
      </dgm:prSet>
      <dgm:spPr/>
    </dgm:pt>
    <dgm:pt modelId="{8160BBC6-1B36-4D8E-B3B3-520A1309C6D3}" type="pres">
      <dgm:prSet presAssocID="{5D299DB1-6A1D-4407-A83B-A6F22C8886C0}" presName="sibTrans" presStyleCnt="0"/>
      <dgm:spPr/>
    </dgm:pt>
    <dgm:pt modelId="{ECE84206-D36E-4DD0-9BC3-2E4F1852FD80}" type="pres">
      <dgm:prSet presAssocID="{4C34A9B0-B2BD-4B3E-92BA-0F933A2BC5A7}" presName="node" presStyleLbl="node1" presStyleIdx="6" presStyleCnt="9">
        <dgm:presLayoutVars>
          <dgm:bulletEnabled val="1"/>
        </dgm:presLayoutVars>
      </dgm:prSet>
      <dgm:spPr/>
    </dgm:pt>
    <dgm:pt modelId="{3018B41A-AE02-44AC-86C3-A9AB6E648345}" type="pres">
      <dgm:prSet presAssocID="{F4DFED51-5DA8-4079-9197-8FA255A55F6B}" presName="sibTrans" presStyleCnt="0"/>
      <dgm:spPr/>
    </dgm:pt>
    <dgm:pt modelId="{1D023ED3-1A1D-4949-99E5-8007182D436E}" type="pres">
      <dgm:prSet presAssocID="{AEF56523-47D2-46C7-8D3F-37FB37F619AB}" presName="node" presStyleLbl="node1" presStyleIdx="7" presStyleCnt="9">
        <dgm:presLayoutVars>
          <dgm:bulletEnabled val="1"/>
        </dgm:presLayoutVars>
      </dgm:prSet>
      <dgm:spPr/>
    </dgm:pt>
    <dgm:pt modelId="{A044B887-FBF8-4630-8A4D-49C3F5CAB7FF}" type="pres">
      <dgm:prSet presAssocID="{B2E95642-1619-4DC3-A728-4CC06C102E7E}" presName="sibTrans" presStyleCnt="0"/>
      <dgm:spPr/>
    </dgm:pt>
    <dgm:pt modelId="{2803A418-C753-433E-9A1C-C6CC27A6C2C5}" type="pres">
      <dgm:prSet presAssocID="{E3862C42-8EA8-4FB9-BED4-C41DC8BBB755}" presName="node" presStyleLbl="node1" presStyleIdx="8" presStyleCnt="9" custScaleX="210647">
        <dgm:presLayoutVars>
          <dgm:bulletEnabled val="1"/>
        </dgm:presLayoutVars>
      </dgm:prSet>
      <dgm:spPr/>
    </dgm:pt>
  </dgm:ptLst>
  <dgm:cxnLst>
    <dgm:cxn modelId="{01CD1104-2EAB-4079-91D0-216938A33D04}" type="presOf" srcId="{8E7FDD71-E4A4-4CFC-B8D0-30EBF4C7C687}" destId="{BF227E24-DE80-450A-96CE-66008E631FC6}" srcOrd="0" destOrd="0" presId="urn:microsoft.com/office/officeart/2005/8/layout/default"/>
    <dgm:cxn modelId="{38129614-7686-410D-849A-C9EF47F85662}" type="presOf" srcId="{2483FA35-550C-4B6A-9235-FFD39F2DC144}" destId="{CB5F26DF-69DD-4021-B2C3-1072110B187F}" srcOrd="0" destOrd="0" presId="urn:microsoft.com/office/officeart/2005/8/layout/default"/>
    <dgm:cxn modelId="{0332D222-8AA7-4F82-8A68-CC30C912DDB1}" type="presOf" srcId="{E95F5A8B-7095-4EFB-8781-6387EFE6AA3D}" destId="{03AF95B2-5F24-4A2B-9BF7-21BA9D6B2C16}" srcOrd="0" destOrd="0" presId="urn:microsoft.com/office/officeart/2005/8/layout/default"/>
    <dgm:cxn modelId="{45694148-D161-4262-B326-D3C8BF757154}" type="presOf" srcId="{E3862C42-8EA8-4FB9-BED4-C41DC8BBB755}" destId="{2803A418-C753-433E-9A1C-C6CC27A6C2C5}" srcOrd="0" destOrd="0" presId="urn:microsoft.com/office/officeart/2005/8/layout/default"/>
    <dgm:cxn modelId="{B6A4DA6C-2D66-4EBA-81C1-7E2CE14D9D0E}" type="presOf" srcId="{90FF07F0-2EC8-4D33-946C-7C7CE45E9035}" destId="{65420A10-AE2D-48FA-B1C6-251D5E5F590E}" srcOrd="0" destOrd="0" presId="urn:microsoft.com/office/officeart/2005/8/layout/default"/>
    <dgm:cxn modelId="{5D5D4A4F-F1C9-4BCC-AA03-7D291DE201C9}" type="presOf" srcId="{97E5853E-80FC-4791-A6E3-D07EFB626998}" destId="{8C879064-A668-443A-BF6A-2E953DEAE5A2}" srcOrd="0" destOrd="0" presId="urn:microsoft.com/office/officeart/2005/8/layout/default"/>
    <dgm:cxn modelId="{1746F670-02AF-42E6-8E04-27264B74C9BC}" srcId="{8E7FDD71-E4A4-4CFC-B8D0-30EBF4C7C687}" destId="{AEF56523-47D2-46C7-8D3F-37FB37F619AB}" srcOrd="7" destOrd="0" parTransId="{F92FCC22-C9F1-4FD1-B0E0-22888F569B18}" sibTransId="{B2E95642-1619-4DC3-A728-4CC06C102E7E}"/>
    <dgm:cxn modelId="{64180376-B65C-4001-894C-31FCD6A2422B}" srcId="{8E7FDD71-E4A4-4CFC-B8D0-30EBF4C7C687}" destId="{22E63931-6733-43F9-A412-9A51D6F17C80}" srcOrd="4" destOrd="0" parTransId="{285F4019-F2B0-4D8A-9F94-CECD573B9D6E}" sibTransId="{C6A9A57A-89E0-47D3-8176-EDB43E3CF47A}"/>
    <dgm:cxn modelId="{82C4087D-F3D4-44F0-BDC0-5E05E485AB0D}" srcId="{8E7FDD71-E4A4-4CFC-B8D0-30EBF4C7C687}" destId="{90FF07F0-2EC8-4D33-946C-7C7CE45E9035}" srcOrd="3" destOrd="0" parTransId="{5D7A7AB6-1A3B-4988-A332-6DD336169408}" sibTransId="{4076A846-C67E-49A1-BC13-5FB640736559}"/>
    <dgm:cxn modelId="{C4157380-688D-4961-8FE5-1A5B7CAF5D2B}" type="presOf" srcId="{4C34A9B0-B2BD-4B3E-92BA-0F933A2BC5A7}" destId="{ECE84206-D36E-4DD0-9BC3-2E4F1852FD80}" srcOrd="0" destOrd="0" presId="urn:microsoft.com/office/officeart/2005/8/layout/default"/>
    <dgm:cxn modelId="{96C0AA88-0BB0-48B1-84DB-7081A6EFAE35}" srcId="{8E7FDD71-E4A4-4CFC-B8D0-30EBF4C7C687}" destId="{E95F5A8B-7095-4EFB-8781-6387EFE6AA3D}" srcOrd="0" destOrd="0" parTransId="{CBD3CD05-20FF-4A5A-BED5-9CE52287AD0D}" sibTransId="{CF811F22-4678-405E-9C20-A931FB03BDEB}"/>
    <dgm:cxn modelId="{AFFBC088-7F1E-4A9B-A449-F087C3596CED}" type="presOf" srcId="{DF943388-834B-42D0-8E7C-DDC5A0FE4CD1}" destId="{73247F60-C950-453E-AB4D-798334E7F6E0}" srcOrd="0" destOrd="0" presId="urn:microsoft.com/office/officeart/2005/8/layout/default"/>
    <dgm:cxn modelId="{32B3738D-FA1F-4E8D-9390-3B6E9BB449A2}" srcId="{8E7FDD71-E4A4-4CFC-B8D0-30EBF4C7C687}" destId="{2483FA35-550C-4B6A-9235-FFD39F2DC144}" srcOrd="5" destOrd="0" parTransId="{C9D0F75B-E9E3-4774-A37D-605050AFBC03}" sibTransId="{5D299DB1-6A1D-4407-A83B-A6F22C8886C0}"/>
    <dgm:cxn modelId="{764CF699-D45A-4A5F-8307-3792B6BD6F00}" srcId="{8E7FDD71-E4A4-4CFC-B8D0-30EBF4C7C687}" destId="{E3862C42-8EA8-4FB9-BED4-C41DC8BBB755}" srcOrd="8" destOrd="0" parTransId="{65E3DBE8-0563-4CF5-8FA3-7A88AC252FF5}" sibTransId="{16322AF2-19DD-4A20-89EC-30EEAFA00E59}"/>
    <dgm:cxn modelId="{1A5C0CD9-8821-41A0-89E0-7E9C5820BC9E}" srcId="{8E7FDD71-E4A4-4CFC-B8D0-30EBF4C7C687}" destId="{4C34A9B0-B2BD-4B3E-92BA-0F933A2BC5A7}" srcOrd="6" destOrd="0" parTransId="{F87A6CC2-6D19-435A-A696-46D4900DAA54}" sibTransId="{F4DFED51-5DA8-4079-9197-8FA255A55F6B}"/>
    <dgm:cxn modelId="{A8C522DD-5E05-4F9B-A184-A066EF300F77}" srcId="{8E7FDD71-E4A4-4CFC-B8D0-30EBF4C7C687}" destId="{97E5853E-80FC-4791-A6E3-D07EFB626998}" srcOrd="1" destOrd="0" parTransId="{FE8C97AC-3AAB-4133-B24F-6CFD119931C0}" sibTransId="{D8766FA7-B5FC-4D72-84AD-174D38EFE580}"/>
    <dgm:cxn modelId="{51F5B7E4-F308-4576-9AE4-3500A4E26D2B}" type="presOf" srcId="{22E63931-6733-43F9-A412-9A51D6F17C80}" destId="{2F266337-9D07-42B0-A8B0-482713A01A9C}" srcOrd="0" destOrd="0" presId="urn:microsoft.com/office/officeart/2005/8/layout/default"/>
    <dgm:cxn modelId="{869845FA-AB80-48EB-8E39-F0DDD409C388}" srcId="{8E7FDD71-E4A4-4CFC-B8D0-30EBF4C7C687}" destId="{DF943388-834B-42D0-8E7C-DDC5A0FE4CD1}" srcOrd="2" destOrd="0" parTransId="{4AE0C47B-9633-44E6-926A-28A91D47B9F2}" sibTransId="{7D320C47-E2F1-43E2-8663-1F63B8A82D2A}"/>
    <dgm:cxn modelId="{CABCEEFA-2562-428D-9359-32554B51C466}" type="presOf" srcId="{AEF56523-47D2-46C7-8D3F-37FB37F619AB}" destId="{1D023ED3-1A1D-4949-99E5-8007182D436E}" srcOrd="0" destOrd="0" presId="urn:microsoft.com/office/officeart/2005/8/layout/default"/>
    <dgm:cxn modelId="{D6D99C0C-A120-4A1C-A973-AB2ED41560FB}" type="presParOf" srcId="{BF227E24-DE80-450A-96CE-66008E631FC6}" destId="{03AF95B2-5F24-4A2B-9BF7-21BA9D6B2C16}" srcOrd="0" destOrd="0" presId="urn:microsoft.com/office/officeart/2005/8/layout/default"/>
    <dgm:cxn modelId="{08DEE166-0E80-48A7-A3F8-F971B5C6C04D}" type="presParOf" srcId="{BF227E24-DE80-450A-96CE-66008E631FC6}" destId="{186EAB64-34CB-4A53-8F8B-0C362FB40C68}" srcOrd="1" destOrd="0" presId="urn:microsoft.com/office/officeart/2005/8/layout/default"/>
    <dgm:cxn modelId="{C1B66D58-7854-4ED1-A107-27FD5C7EA55F}" type="presParOf" srcId="{BF227E24-DE80-450A-96CE-66008E631FC6}" destId="{8C879064-A668-443A-BF6A-2E953DEAE5A2}" srcOrd="2" destOrd="0" presId="urn:microsoft.com/office/officeart/2005/8/layout/default"/>
    <dgm:cxn modelId="{EAF44AA7-DA1C-4D8D-A48F-B05977114583}" type="presParOf" srcId="{BF227E24-DE80-450A-96CE-66008E631FC6}" destId="{C62FAE5C-7D66-4011-889D-C3446F96B62A}" srcOrd="3" destOrd="0" presId="urn:microsoft.com/office/officeart/2005/8/layout/default"/>
    <dgm:cxn modelId="{EB0A0D8A-E09B-4B58-A532-34F510201324}" type="presParOf" srcId="{BF227E24-DE80-450A-96CE-66008E631FC6}" destId="{73247F60-C950-453E-AB4D-798334E7F6E0}" srcOrd="4" destOrd="0" presId="urn:microsoft.com/office/officeart/2005/8/layout/default"/>
    <dgm:cxn modelId="{F5720517-4F3D-48D4-9190-4694D8ECE215}" type="presParOf" srcId="{BF227E24-DE80-450A-96CE-66008E631FC6}" destId="{CFA1B652-4B8B-4604-A09C-AA755CCC8EC8}" srcOrd="5" destOrd="0" presId="urn:microsoft.com/office/officeart/2005/8/layout/default"/>
    <dgm:cxn modelId="{A5440AEA-7241-46B2-8C85-330C58DE9D00}" type="presParOf" srcId="{BF227E24-DE80-450A-96CE-66008E631FC6}" destId="{65420A10-AE2D-48FA-B1C6-251D5E5F590E}" srcOrd="6" destOrd="0" presId="urn:microsoft.com/office/officeart/2005/8/layout/default"/>
    <dgm:cxn modelId="{97BCA336-B838-449C-81C9-CD6F70F18C1D}" type="presParOf" srcId="{BF227E24-DE80-450A-96CE-66008E631FC6}" destId="{4CB6BE32-0E1E-499E-B91F-2EE66DB2A321}" srcOrd="7" destOrd="0" presId="urn:microsoft.com/office/officeart/2005/8/layout/default"/>
    <dgm:cxn modelId="{80D192CB-8A4C-4F1A-9E10-2F5DEF5697EC}" type="presParOf" srcId="{BF227E24-DE80-450A-96CE-66008E631FC6}" destId="{2F266337-9D07-42B0-A8B0-482713A01A9C}" srcOrd="8" destOrd="0" presId="urn:microsoft.com/office/officeart/2005/8/layout/default"/>
    <dgm:cxn modelId="{D5127F8C-57A6-4453-AEA8-D4D52D112EB1}" type="presParOf" srcId="{BF227E24-DE80-450A-96CE-66008E631FC6}" destId="{1D27E903-39C7-4D7E-A0B9-D12BFA0E61E8}" srcOrd="9" destOrd="0" presId="urn:microsoft.com/office/officeart/2005/8/layout/default"/>
    <dgm:cxn modelId="{AEFAF8DF-DD81-48E5-A593-80B4E05FCADD}" type="presParOf" srcId="{BF227E24-DE80-450A-96CE-66008E631FC6}" destId="{CB5F26DF-69DD-4021-B2C3-1072110B187F}" srcOrd="10" destOrd="0" presId="urn:microsoft.com/office/officeart/2005/8/layout/default"/>
    <dgm:cxn modelId="{54A7E956-14F5-48DE-B394-D5AA1F16C85B}" type="presParOf" srcId="{BF227E24-DE80-450A-96CE-66008E631FC6}" destId="{8160BBC6-1B36-4D8E-B3B3-520A1309C6D3}" srcOrd="11" destOrd="0" presId="urn:microsoft.com/office/officeart/2005/8/layout/default"/>
    <dgm:cxn modelId="{14138606-18BD-4D43-B0F8-F2AC8CA05831}" type="presParOf" srcId="{BF227E24-DE80-450A-96CE-66008E631FC6}" destId="{ECE84206-D36E-4DD0-9BC3-2E4F1852FD80}" srcOrd="12" destOrd="0" presId="urn:microsoft.com/office/officeart/2005/8/layout/default"/>
    <dgm:cxn modelId="{378CF6D7-6567-4725-9697-D3B94163AC8E}" type="presParOf" srcId="{BF227E24-DE80-450A-96CE-66008E631FC6}" destId="{3018B41A-AE02-44AC-86C3-A9AB6E648345}" srcOrd="13" destOrd="0" presId="urn:microsoft.com/office/officeart/2005/8/layout/default"/>
    <dgm:cxn modelId="{8A563A03-CB24-4517-9E19-B5ADC577FA76}" type="presParOf" srcId="{BF227E24-DE80-450A-96CE-66008E631FC6}" destId="{1D023ED3-1A1D-4949-99E5-8007182D436E}" srcOrd="14" destOrd="0" presId="urn:microsoft.com/office/officeart/2005/8/layout/default"/>
    <dgm:cxn modelId="{E50E74EB-A644-43E2-83AE-573BAC2BA899}" type="presParOf" srcId="{BF227E24-DE80-450A-96CE-66008E631FC6}" destId="{A044B887-FBF8-4630-8A4D-49C3F5CAB7FF}" srcOrd="15" destOrd="0" presId="urn:microsoft.com/office/officeart/2005/8/layout/default"/>
    <dgm:cxn modelId="{170F9423-33E3-4B0F-BFED-EE5DACF696F6}" type="presParOf" srcId="{BF227E24-DE80-450A-96CE-66008E631FC6}" destId="{2803A418-C753-433E-9A1C-C6CC27A6C2C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E773C-8219-44B2-B98C-9F709C29B2B7}">
      <dsp:nvSpPr>
        <dsp:cNvPr id="0" name=""/>
        <dsp:cNvSpPr/>
      </dsp:nvSpPr>
      <dsp:spPr>
        <a:xfrm>
          <a:off x="1329" y="141566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CC28E-3747-4B39-AD00-34C8F07B7B52}">
      <dsp:nvSpPr>
        <dsp:cNvPr id="0" name=""/>
        <dsp:cNvSpPr/>
      </dsp:nvSpPr>
      <dsp:spPr>
        <a:xfrm>
          <a:off x="519818" y="634131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/>
            <a:t>Literały to wartości stałe, przykłady literałów:</a:t>
          </a:r>
          <a:br>
            <a:rPr lang="pl-PL" sz="2300" kern="1200"/>
          </a:br>
          <a:r>
            <a:rPr lang="pl-PL" sz="2300" kern="1200"/>
            <a:t>100.4</a:t>
          </a:r>
          <a:br>
            <a:rPr lang="pl-PL" sz="2300" kern="1200"/>
          </a:br>
          <a:r>
            <a:rPr lang="pl-PL" sz="2300" kern="1200"/>
            <a:t>301</a:t>
          </a:r>
          <a:br>
            <a:rPr lang="pl-PL" sz="2300" kern="1200"/>
          </a:br>
          <a:r>
            <a:rPr lang="pl-PL" sz="2300" kern="1200"/>
            <a:t>’Lorem ipsum’</a:t>
          </a:r>
          <a:br>
            <a:rPr lang="pl-PL" sz="2300" kern="1200"/>
          </a:br>
          <a:r>
            <a:rPr lang="pl-PL" sz="2300" kern="1200"/>
            <a:t>”dollor sit amet”</a:t>
          </a:r>
          <a:endParaRPr lang="en-US" sz="2300" kern="1200"/>
        </a:p>
      </dsp:txBody>
      <dsp:txXfrm>
        <a:off x="606606" y="720919"/>
        <a:ext cx="4492825" cy="2789588"/>
      </dsp:txXfrm>
    </dsp:sp>
    <dsp:sp modelId="{385BED38-C448-4FB2-B4AE-590F83EBECD2}">
      <dsp:nvSpPr>
        <dsp:cNvPr id="0" name=""/>
        <dsp:cNvSpPr/>
      </dsp:nvSpPr>
      <dsp:spPr>
        <a:xfrm>
          <a:off x="5704709" y="141566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E955B-893F-487B-8E2B-A6C546F0178B}">
      <dsp:nvSpPr>
        <dsp:cNvPr id="0" name=""/>
        <dsp:cNvSpPr/>
      </dsp:nvSpPr>
      <dsp:spPr>
        <a:xfrm>
          <a:off x="6223198" y="634131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Zmienne to kontenery do przechowywania danych:</a:t>
          </a:r>
          <a:br>
            <a:rPr lang="pl-PL" sz="2300" kern="1200" dirty="0"/>
          </a:br>
          <a:r>
            <a:rPr lang="pl-PL" sz="2300" kern="1200" dirty="0"/>
            <a:t>muszą mieć unikalną nazwę</a:t>
          </a:r>
          <a:br>
            <a:rPr lang="pl-PL" sz="2300" kern="1200" dirty="0"/>
          </a:br>
          <a:r>
            <a:rPr lang="pl-PL" sz="2300" kern="1200" dirty="0"/>
            <a:t>nie mogą zaczynać się od cyfry</a:t>
          </a:r>
          <a:br>
            <a:rPr lang="pl-PL" sz="2300" kern="1200" dirty="0"/>
          </a:br>
          <a:r>
            <a:rPr lang="pl-PL" sz="2300" kern="1200" dirty="0"/>
            <a:t>rodzaje notacji: </a:t>
          </a:r>
          <a:r>
            <a:rPr lang="pl-PL" sz="2300" kern="1200" dirty="0" err="1"/>
            <a:t>camelCase</a:t>
          </a:r>
          <a:r>
            <a:rPr lang="pl-PL" sz="2300" kern="1200" dirty="0"/>
            <a:t>, </a:t>
          </a:r>
          <a:r>
            <a:rPr lang="pl-PL" sz="2300" kern="1200" dirty="0" err="1"/>
            <a:t>PascalCase</a:t>
          </a:r>
          <a:r>
            <a:rPr lang="pl-PL" sz="2300" kern="1200" dirty="0"/>
            <a:t>, </a:t>
          </a:r>
          <a:r>
            <a:rPr lang="pl-PL" sz="2300" kern="1200" dirty="0" err="1"/>
            <a:t>snake_case</a:t>
          </a:r>
          <a:r>
            <a:rPr lang="pl-PL" sz="2300" kern="1200" dirty="0"/>
            <a:t>, kebab-</a:t>
          </a:r>
          <a:r>
            <a:rPr lang="pl-PL" sz="2300" kern="1200" dirty="0" err="1"/>
            <a:t>case</a:t>
          </a:r>
          <a:r>
            <a:rPr lang="pl-PL" sz="2300" kern="1200" dirty="0"/>
            <a:t>, Notacja węgierska, ALL_CAPS</a:t>
          </a:r>
          <a:endParaRPr lang="en-US" sz="2300" kern="1200" dirty="0"/>
        </a:p>
      </dsp:txBody>
      <dsp:txXfrm>
        <a:off x="6309986" y="720919"/>
        <a:ext cx="4492825" cy="2789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9F161A-7E5D-4B9B-B8D3-7AC409E863AF}">
      <dsp:nvSpPr>
        <dsp:cNvPr id="0" name=""/>
        <dsp:cNvSpPr/>
      </dsp:nvSpPr>
      <dsp:spPr>
        <a:xfrm>
          <a:off x="0" y="65892"/>
          <a:ext cx="7216416" cy="584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Number</a:t>
          </a:r>
          <a:r>
            <a:rPr lang="pl-PL" sz="1500" kern="1200"/>
            <a:t> – liczby całkowite i zmiennoprzecinkowe, np. 10, 3.14</a:t>
          </a:r>
          <a:endParaRPr lang="en-US" sz="1500" kern="1200"/>
        </a:p>
      </dsp:txBody>
      <dsp:txXfrm>
        <a:off x="28539" y="94431"/>
        <a:ext cx="7159338" cy="527556"/>
      </dsp:txXfrm>
    </dsp:sp>
    <dsp:sp modelId="{39834CE0-690E-4DA1-A27F-BFC805D2F494}">
      <dsp:nvSpPr>
        <dsp:cNvPr id="0" name=""/>
        <dsp:cNvSpPr/>
      </dsp:nvSpPr>
      <dsp:spPr>
        <a:xfrm>
          <a:off x="0" y="693726"/>
          <a:ext cx="7216416" cy="584634"/>
        </a:xfrm>
        <a:prstGeom prst="roundRect">
          <a:avLst/>
        </a:prstGeom>
        <a:solidFill>
          <a:schemeClr val="accent2">
            <a:hueOff val="1010300"/>
            <a:satOff val="-3805"/>
            <a:lumOff val="31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String</a:t>
          </a:r>
          <a:r>
            <a:rPr lang="pl-PL" sz="1500" kern="1200"/>
            <a:t> – ciągi znaków, tekst, np. ”Witaj", ’Świecie'</a:t>
          </a:r>
          <a:endParaRPr lang="en-US" sz="1500" kern="1200"/>
        </a:p>
      </dsp:txBody>
      <dsp:txXfrm>
        <a:off x="28539" y="722265"/>
        <a:ext cx="7159338" cy="527556"/>
      </dsp:txXfrm>
    </dsp:sp>
    <dsp:sp modelId="{0C6AC001-8006-4187-A56E-19ABC4BB557D}">
      <dsp:nvSpPr>
        <dsp:cNvPr id="0" name=""/>
        <dsp:cNvSpPr/>
      </dsp:nvSpPr>
      <dsp:spPr>
        <a:xfrm>
          <a:off x="0" y="1321561"/>
          <a:ext cx="7216416" cy="584634"/>
        </a:xfrm>
        <a:prstGeom prst="roundRect">
          <a:avLst/>
        </a:prstGeom>
        <a:solidFill>
          <a:schemeClr val="accent2">
            <a:hueOff val="2020599"/>
            <a:satOff val="-7611"/>
            <a:lumOff val="6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Boolean</a:t>
          </a:r>
          <a:r>
            <a:rPr lang="pl-PL" sz="1500" kern="1200"/>
            <a:t> – wartości logiczne true/false</a:t>
          </a:r>
          <a:endParaRPr lang="en-US" sz="1500" kern="1200"/>
        </a:p>
      </dsp:txBody>
      <dsp:txXfrm>
        <a:off x="28539" y="1350100"/>
        <a:ext cx="7159338" cy="527556"/>
      </dsp:txXfrm>
    </dsp:sp>
    <dsp:sp modelId="{6C6A495E-3253-4CC5-AE4C-AA2571AD3F72}">
      <dsp:nvSpPr>
        <dsp:cNvPr id="0" name=""/>
        <dsp:cNvSpPr/>
      </dsp:nvSpPr>
      <dsp:spPr>
        <a:xfrm>
          <a:off x="0" y="1949395"/>
          <a:ext cx="7216416" cy="584634"/>
        </a:xfrm>
        <a:prstGeom prst="roundRect">
          <a:avLst/>
        </a:prstGeom>
        <a:solidFill>
          <a:schemeClr val="accent2">
            <a:hueOff val="3030899"/>
            <a:satOff val="-11416"/>
            <a:lumOff val="95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Undefined</a:t>
          </a:r>
          <a:r>
            <a:rPr lang="pl-PL" sz="1500" kern="1200"/>
            <a:t> – wartość przypisana do zmiennej nieokreślonej, czyli takiej, której nie przypisano jeszcze żadnej wartości</a:t>
          </a:r>
          <a:endParaRPr lang="en-US" sz="1500" kern="1200"/>
        </a:p>
      </dsp:txBody>
      <dsp:txXfrm>
        <a:off x="28539" y="1977934"/>
        <a:ext cx="7159338" cy="527556"/>
      </dsp:txXfrm>
    </dsp:sp>
    <dsp:sp modelId="{2499A2BB-3D67-45BE-AB60-16C1CC56D45B}">
      <dsp:nvSpPr>
        <dsp:cNvPr id="0" name=""/>
        <dsp:cNvSpPr/>
      </dsp:nvSpPr>
      <dsp:spPr>
        <a:xfrm>
          <a:off x="0" y="2577230"/>
          <a:ext cx="7216416" cy="584634"/>
        </a:xfrm>
        <a:prstGeom prst="roundRect">
          <a:avLst/>
        </a:prstGeom>
        <a:solidFill>
          <a:schemeClr val="accent2">
            <a:hueOff val="4041199"/>
            <a:satOff val="-15222"/>
            <a:lumOff val="12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Null</a:t>
          </a:r>
          <a:r>
            <a:rPr lang="pl-PL" sz="1500" kern="1200"/>
            <a:t> – świadomie ustawiona wartość oznaczająca brak wartości</a:t>
          </a:r>
          <a:endParaRPr lang="en-US" sz="1500" kern="1200"/>
        </a:p>
      </dsp:txBody>
      <dsp:txXfrm>
        <a:off x="28539" y="2605769"/>
        <a:ext cx="7159338" cy="527556"/>
      </dsp:txXfrm>
    </dsp:sp>
    <dsp:sp modelId="{E6C3D698-0ED1-4D4E-B1CD-5D40AB6B696B}">
      <dsp:nvSpPr>
        <dsp:cNvPr id="0" name=""/>
        <dsp:cNvSpPr/>
      </dsp:nvSpPr>
      <dsp:spPr>
        <a:xfrm>
          <a:off x="0" y="3205064"/>
          <a:ext cx="7216416" cy="584634"/>
        </a:xfrm>
        <a:prstGeom prst="roundRect">
          <a:avLst/>
        </a:prstGeom>
        <a:solidFill>
          <a:schemeClr val="accent2">
            <a:hueOff val="5051498"/>
            <a:satOff val="-19027"/>
            <a:lumOff val="159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Symbol</a:t>
          </a:r>
          <a:r>
            <a:rPr lang="pl-PL" sz="1500" kern="1200"/>
            <a:t> – unikalne i niepowtarzalne identyfikatory (ES6)</a:t>
          </a:r>
          <a:endParaRPr lang="en-US" sz="1500" kern="1200"/>
        </a:p>
      </dsp:txBody>
      <dsp:txXfrm>
        <a:off x="28539" y="3233603"/>
        <a:ext cx="7159338" cy="527556"/>
      </dsp:txXfrm>
    </dsp:sp>
    <dsp:sp modelId="{32471C85-D3BE-4D0E-8E0A-0908033CAC95}">
      <dsp:nvSpPr>
        <dsp:cNvPr id="0" name=""/>
        <dsp:cNvSpPr/>
      </dsp:nvSpPr>
      <dsp:spPr>
        <a:xfrm>
          <a:off x="0" y="3832898"/>
          <a:ext cx="7216416" cy="584634"/>
        </a:xfrm>
        <a:prstGeom prst="roundRect">
          <a:avLst/>
        </a:prstGeom>
        <a:solidFill>
          <a:schemeClr val="accent2">
            <a:hueOff val="6061798"/>
            <a:satOff val="-22833"/>
            <a:lumOff val="191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BigInt</a:t>
          </a:r>
          <a:r>
            <a:rPr lang="pl-PL" sz="1500" kern="1200"/>
            <a:t> – bardzo duże liczby całkowite, poza zakresem Number (ES2020)</a:t>
          </a:r>
          <a:endParaRPr lang="en-US" sz="1500" kern="1200"/>
        </a:p>
      </dsp:txBody>
      <dsp:txXfrm>
        <a:off x="28539" y="3861437"/>
        <a:ext cx="7159338" cy="527556"/>
      </dsp:txXfrm>
    </dsp:sp>
    <dsp:sp modelId="{756DD14F-C359-41FD-BCE6-10E6E0EBEC4E}">
      <dsp:nvSpPr>
        <dsp:cNvPr id="0" name=""/>
        <dsp:cNvSpPr/>
      </dsp:nvSpPr>
      <dsp:spPr>
        <a:xfrm>
          <a:off x="0" y="4460733"/>
          <a:ext cx="7216416" cy="584634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/>
            <a:t>Object</a:t>
          </a:r>
          <a:r>
            <a:rPr lang="pl-PL" sz="1500" kern="1200"/>
            <a:t> – struktury złożone, np. obiekty, tablice, funkcje</a:t>
          </a:r>
          <a:endParaRPr lang="en-US" sz="1500" kern="1200"/>
        </a:p>
      </dsp:txBody>
      <dsp:txXfrm>
        <a:off x="28539" y="4489272"/>
        <a:ext cx="7159338" cy="527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F95B2-5F24-4A2B-9BF7-21BA9D6B2C16}">
      <dsp:nvSpPr>
        <dsp:cNvPr id="0" name=""/>
        <dsp:cNvSpPr/>
      </dsp:nvSpPr>
      <dsp:spPr>
        <a:xfrm>
          <a:off x="10901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+, -, *, / operatory arytmetyczne</a:t>
          </a:r>
          <a:endParaRPr lang="en-US" sz="1700" kern="1200"/>
        </a:p>
      </dsp:txBody>
      <dsp:txXfrm>
        <a:off x="10901" y="474759"/>
        <a:ext cx="2012800" cy="1207680"/>
      </dsp:txXfrm>
    </dsp:sp>
    <dsp:sp modelId="{8C879064-A668-443A-BF6A-2E953DEAE5A2}">
      <dsp:nvSpPr>
        <dsp:cNvPr id="0" name=""/>
        <dsp:cNvSpPr/>
      </dsp:nvSpPr>
      <dsp:spPr>
        <a:xfrm>
          <a:off x="2224982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%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dzielenie modulo (z resztą)</a:t>
          </a:r>
          <a:endParaRPr lang="en-US" sz="1700" kern="1200" dirty="0"/>
        </a:p>
      </dsp:txBody>
      <dsp:txXfrm>
        <a:off x="2224982" y="474759"/>
        <a:ext cx="2012800" cy="1207680"/>
      </dsp:txXfrm>
    </dsp:sp>
    <dsp:sp modelId="{73247F60-C950-453E-AB4D-798334E7F6E0}">
      <dsp:nvSpPr>
        <dsp:cNvPr id="0" name=""/>
        <dsp:cNvSpPr/>
      </dsp:nvSpPr>
      <dsp:spPr>
        <a:xfrm>
          <a:off x="4439063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**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potęgowanie</a:t>
          </a:r>
          <a:endParaRPr lang="en-US" sz="1700" kern="1200" dirty="0"/>
        </a:p>
      </dsp:txBody>
      <dsp:txXfrm>
        <a:off x="4439063" y="474759"/>
        <a:ext cx="2012800" cy="1207680"/>
      </dsp:txXfrm>
    </dsp:sp>
    <dsp:sp modelId="{65420A10-AE2D-48FA-B1C6-251D5E5F590E}">
      <dsp:nvSpPr>
        <dsp:cNvPr id="0" name=""/>
        <dsp:cNvSpPr/>
      </dsp:nvSpPr>
      <dsp:spPr>
        <a:xfrm>
          <a:off x="6653144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++ inkrementacja,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 -- dekrementacja</a:t>
          </a:r>
          <a:endParaRPr lang="en-US" sz="1700" kern="1200" dirty="0"/>
        </a:p>
      </dsp:txBody>
      <dsp:txXfrm>
        <a:off x="6653144" y="474759"/>
        <a:ext cx="2012800" cy="1207680"/>
      </dsp:txXfrm>
    </dsp:sp>
    <dsp:sp modelId="{2F266337-9D07-42B0-A8B0-482713A01A9C}">
      <dsp:nvSpPr>
        <dsp:cNvPr id="0" name=""/>
        <dsp:cNvSpPr/>
      </dsp:nvSpPr>
      <dsp:spPr>
        <a:xfrm>
          <a:off x="8867225" y="474759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=, +=, -=, *=, %= itp. operatory przypisania</a:t>
          </a:r>
          <a:endParaRPr lang="en-US" sz="1700" kern="1200"/>
        </a:p>
      </dsp:txBody>
      <dsp:txXfrm>
        <a:off x="8867225" y="474759"/>
        <a:ext cx="2012800" cy="1207680"/>
      </dsp:txXfrm>
    </dsp:sp>
    <dsp:sp modelId="{CB5F26DF-69DD-4021-B2C3-1072110B187F}">
      <dsp:nvSpPr>
        <dsp:cNvPr id="0" name=""/>
        <dsp:cNvSpPr/>
      </dsp:nvSpPr>
      <dsp:spPr>
        <a:xfrm>
          <a:off x="4390" y="1883720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==, ===, !=, !==, &lt;, &lt;=, &gt;, &gt;=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operatory porównania</a:t>
          </a:r>
          <a:endParaRPr lang="en-US" sz="1700" kern="1200" dirty="0"/>
        </a:p>
      </dsp:txBody>
      <dsp:txXfrm>
        <a:off x="4390" y="1883720"/>
        <a:ext cx="2012800" cy="1207680"/>
      </dsp:txXfrm>
    </dsp:sp>
    <dsp:sp modelId="{ECE84206-D36E-4DD0-9BC3-2E4F1852FD80}">
      <dsp:nvSpPr>
        <dsp:cNvPr id="0" name=""/>
        <dsp:cNvSpPr/>
      </dsp:nvSpPr>
      <dsp:spPr>
        <a:xfrm>
          <a:off x="2218471" y="1883720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&amp;&amp;, ||, !, ^ - operatory logiczne</a:t>
          </a:r>
          <a:endParaRPr lang="en-US" sz="1700" kern="1200"/>
        </a:p>
      </dsp:txBody>
      <dsp:txXfrm>
        <a:off x="2218471" y="1883720"/>
        <a:ext cx="2012800" cy="1207680"/>
      </dsp:txXfrm>
    </dsp:sp>
    <dsp:sp modelId="{1D023ED3-1A1D-4949-99E5-8007182D436E}">
      <dsp:nvSpPr>
        <dsp:cNvPr id="0" name=""/>
        <dsp:cNvSpPr/>
      </dsp:nvSpPr>
      <dsp:spPr>
        <a:xfrm>
          <a:off x="4432552" y="1883720"/>
          <a:ext cx="2012800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&amp;, |, ^, ~, &lt;&lt;, &gt;&gt;, &gt;&gt;&gt; operatory bitowe</a:t>
          </a:r>
          <a:endParaRPr lang="en-US" sz="1700" kern="1200" dirty="0"/>
        </a:p>
      </dsp:txBody>
      <dsp:txXfrm>
        <a:off x="4432552" y="1883720"/>
        <a:ext cx="2012800" cy="1207680"/>
      </dsp:txXfrm>
    </dsp:sp>
    <dsp:sp modelId="{2803A418-C753-433E-9A1C-C6CC27A6C2C5}">
      <dsp:nvSpPr>
        <dsp:cNvPr id="0" name=""/>
        <dsp:cNvSpPr/>
      </dsp:nvSpPr>
      <dsp:spPr>
        <a:xfrm>
          <a:off x="6646633" y="1883720"/>
          <a:ext cx="4239904" cy="12076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Warunek ? </a:t>
          </a:r>
          <a:r>
            <a:rPr lang="pl-PL" sz="1700" kern="1200" dirty="0" err="1"/>
            <a:t>wartośćJeśliPrawda</a:t>
          </a:r>
          <a:r>
            <a:rPr lang="pl-PL" sz="1700" kern="1200" dirty="0"/>
            <a:t> : </a:t>
          </a:r>
          <a:r>
            <a:rPr lang="pl-PL" sz="1700" kern="1200" dirty="0" err="1"/>
            <a:t>wartośćJeśliFałsz</a:t>
          </a:r>
          <a:r>
            <a:rPr lang="pl-PL" sz="1700" kern="1200" dirty="0"/>
            <a:t> operator </a:t>
          </a:r>
          <a:r>
            <a:rPr lang="pl-PL" sz="1700" kern="1200" dirty="0" err="1"/>
            <a:t>trójargmumentowy</a:t>
          </a:r>
          <a:endParaRPr lang="en-US" sz="1700" kern="1200" dirty="0"/>
        </a:p>
      </dsp:txBody>
      <dsp:txXfrm>
        <a:off x="6646633" y="1883720"/>
        <a:ext cx="4239904" cy="120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cyjna niebieski i złoty moduł — ilustracja">
            <a:extLst>
              <a:ext uri="{FF2B5EF4-FFF2-40B4-BE49-F238E27FC236}">
                <a16:creationId xmlns:a16="http://schemas.microsoft.com/office/drawing/2014/main" id="{7B013335-2B99-62D4-90FE-0586AD2C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2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D07A0D3-A126-FA43-D816-E78AB9DD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pl-PL" sz="6000">
                <a:solidFill>
                  <a:srgbClr val="FFFFFF"/>
                </a:solidFill>
              </a:rPr>
              <a:t>Aplikacje internetowe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D4D54F-9349-9ECD-44E4-B0D54A32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Podstawy programowania, JavaScript, PHP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7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01CBE-2BE0-3D21-3B81-30211A14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Operatory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319C9897-27D7-E6CC-A169-8BCD0B012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71466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68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BD6279-1B52-C261-DA5E-5FAC3371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24" y="314717"/>
            <a:ext cx="10360152" cy="1139911"/>
          </a:xfrm>
        </p:spPr>
        <p:txBody>
          <a:bodyPr>
            <a:normAutofit/>
          </a:bodyPr>
          <a:lstStyle/>
          <a:p>
            <a:r>
              <a:rPr lang="pl-PL" dirty="0"/>
              <a:t>Słowa kluczowe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D0CDA09-C8EE-C366-BBE8-CAD6D0FA5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825835"/>
              </p:ext>
            </p:extLst>
          </p:nvPr>
        </p:nvGraphicFramePr>
        <p:xfrm>
          <a:off x="991585" y="1454628"/>
          <a:ext cx="10208830" cy="4896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966">
                  <a:extLst>
                    <a:ext uri="{9D8B030D-6E8A-4147-A177-3AD203B41FA5}">
                      <a16:colId xmlns:a16="http://schemas.microsoft.com/office/drawing/2014/main" val="4292290708"/>
                    </a:ext>
                  </a:extLst>
                </a:gridCol>
                <a:gridCol w="8218864">
                  <a:extLst>
                    <a:ext uri="{9D8B030D-6E8A-4147-A177-3AD203B41FA5}">
                      <a16:colId xmlns:a16="http://schemas.microsoft.com/office/drawing/2014/main" val="4185880152"/>
                    </a:ext>
                  </a:extLst>
                </a:gridCol>
              </a:tblGrid>
              <a:tr h="445108">
                <a:tc>
                  <a:txBody>
                    <a:bodyPr/>
                    <a:lstStyle/>
                    <a:p>
                      <a:r>
                        <a:rPr lang="pl-PL" sz="1500" dirty="0"/>
                        <a:t>Słowo Kluczowe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 dirty="0"/>
                        <a:t>Opis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1959384512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var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Deklaruje zmienną o zasięgu funkcji lub globalnym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2997091677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let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Deklaruje zmienną o zasięgu blokowym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661224153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const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Deklaruje stałą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1224764508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if 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Warunkowo wykonuje blok kodu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3041470674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switch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Wykonuje jeden z bloków kodu w zależności od wartości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4090829259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for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Powtarza blok kodu zgodnie z warunkiem pętli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68238106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function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Definiuje funkcję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3397829463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return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Zwraca wartość i kończy wykonywanie funkcji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1356820037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r>
                        <a:rPr lang="pl-PL" sz="1500"/>
                        <a:t>try…catch</a:t>
                      </a:r>
                    </a:p>
                  </a:txBody>
                  <a:tcPr marL="74921" marR="74921" marT="37461" marB="37461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Obsługa wyjątków</a:t>
                      </a:r>
                    </a:p>
                  </a:txBody>
                  <a:tcPr marL="74921" marR="74921" marT="37461" marB="37461"/>
                </a:tc>
                <a:extLst>
                  <a:ext uri="{0D108BD9-81ED-4DB2-BD59-A6C34878D82A}">
                    <a16:rowId xmlns:a16="http://schemas.microsoft.com/office/drawing/2014/main" val="2244398774"/>
                  </a:ext>
                </a:extLst>
              </a:tr>
              <a:tr h="445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dirty="0" err="1"/>
                        <a:t>break</a:t>
                      </a:r>
                      <a:endParaRPr lang="pl-PL" sz="1500" dirty="0"/>
                    </a:p>
                  </a:txBody>
                  <a:tcPr marL="74921" marR="74921" marT="37461" marB="374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dirty="0"/>
                        <a:t>Przerywa wykonanie najbliższej pętli lub instrukcji </a:t>
                      </a:r>
                      <a:r>
                        <a:rPr lang="pl-PL" sz="1500" dirty="0" err="1"/>
                        <a:t>switch</a:t>
                      </a:r>
                      <a:endParaRPr lang="pl-PL" sz="1500" dirty="0"/>
                    </a:p>
                  </a:txBody>
                  <a:tcPr marL="74921" marR="74921" marT="37461" marB="37461" anchor="ctr"/>
                </a:tc>
                <a:extLst>
                  <a:ext uri="{0D108BD9-81ED-4DB2-BD59-A6C34878D82A}">
                    <a16:rowId xmlns:a16="http://schemas.microsoft.com/office/drawing/2014/main" val="192751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54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D65F66-3EDF-B451-7C70-F5D8DE21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3138577" cy="1807048"/>
          </a:xfrm>
        </p:spPr>
        <p:txBody>
          <a:bodyPr anchor="b">
            <a:normAutofit/>
          </a:bodyPr>
          <a:lstStyle/>
          <a:p>
            <a:r>
              <a:rPr lang="pl-PL" sz="2800" dirty="0"/>
              <a:t>Programowanie</a:t>
            </a:r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A07857DA-303A-FFFC-E3D2-853DD59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24" b="-1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7E0E53-FBFD-B8D8-1753-9CC6E0B9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Proces tworzenia instrukcji w języku programowania, które mówią komputerowi jak wykonywać określone zadania.</a:t>
            </a:r>
          </a:p>
        </p:txBody>
      </p:sp>
    </p:spTree>
    <p:extLst>
      <p:ext uri="{BB962C8B-B14F-4D97-AF65-F5344CB8AC3E}">
        <p14:creationId xmlns:p14="http://schemas.microsoft.com/office/powerpoint/2010/main" val="26735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81CF2-B6C1-06CE-62B4-A489F55F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wybranych języków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3EF1085-F473-4FA4-1445-BB2D4DE2D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73870"/>
              </p:ext>
            </p:extLst>
          </p:nvPr>
        </p:nvGraphicFramePr>
        <p:xfrm>
          <a:off x="639763" y="2633663"/>
          <a:ext cx="10891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918">
                  <a:extLst>
                    <a:ext uri="{9D8B030D-6E8A-4147-A177-3AD203B41FA5}">
                      <a16:colId xmlns:a16="http://schemas.microsoft.com/office/drawing/2014/main" val="3756787078"/>
                    </a:ext>
                  </a:extLst>
                </a:gridCol>
                <a:gridCol w="5445918">
                  <a:extLst>
                    <a:ext uri="{9D8B030D-6E8A-4147-A177-3AD203B41FA5}">
                      <a16:colId xmlns:a16="http://schemas.microsoft.com/office/drawing/2014/main" val="345735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Języki programowania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nie będące językami programowania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5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Markdown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naturalne (polski, hiszpański itp.)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F67B03-47A2-F2C0-207C-AC00B2AB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Czym jest JavaScript?</a:t>
            </a:r>
          </a:p>
        </p:txBody>
      </p:sp>
      <p:pic>
        <p:nvPicPr>
          <p:cNvPr id="5" name="Picture 4" descr="Dane programistyczne na monitorze komputera">
            <a:extLst>
              <a:ext uri="{FF2B5EF4-FFF2-40B4-BE49-F238E27FC236}">
                <a16:creationId xmlns:a16="http://schemas.microsoft.com/office/drawing/2014/main" id="{69AE540C-14B1-1DC2-03A3-2299D931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9" r="3527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82357B-1A7E-AAA8-DD0A-6434B650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r>
              <a:rPr lang="pl-PL" dirty="0"/>
              <a:t>JavaScript to język programowania sieci Web. </a:t>
            </a:r>
          </a:p>
          <a:p>
            <a:r>
              <a:rPr lang="pl-PL" dirty="0"/>
              <a:t>Może aktualizować i zmieniać zarówno kod HTML, jak i CSS.*</a:t>
            </a:r>
          </a:p>
          <a:p>
            <a:r>
              <a:rPr lang="pl-PL" dirty="0"/>
              <a:t>Może obliczać, przetwarzać i weryfikować dane.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*</a:t>
            </a:r>
            <a:r>
              <a:rPr lang="pl-PL"/>
              <a:t>Przykłady JS1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184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397DB18-1FE6-36AF-FD26-7454A3E3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Gdzie umieszczać kod JavaScript?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33E18D-E8E6-B609-F343-3382CCA17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l-PL" sz="1900" dirty="0"/>
              <a:t>W HTML kod JavaScript wstawiany jest pomiędzy znaczniki &lt;</a:t>
            </a:r>
            <a:r>
              <a:rPr lang="pl-PL" sz="1900" dirty="0" err="1"/>
              <a:t>script</a:t>
            </a:r>
            <a:r>
              <a:rPr lang="pl-PL" sz="1900" dirty="0"/>
              <a:t>&gt; i &lt;/</a:t>
            </a:r>
            <a:r>
              <a:rPr lang="pl-PL" sz="1900" dirty="0" err="1"/>
              <a:t>script</a:t>
            </a:r>
            <a:r>
              <a:rPr lang="pl-PL" sz="1900" dirty="0"/>
              <a:t>&gt;.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Funkcje i zdarzenia JavaScript - Funkcja JavaScript to blok kodu JavaScript, który może zostać wykonany po „wywołaniu”.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Skrypty można umieszczać dowolną ilość skryptów w sekcjach &lt;body&gt; lub &lt;</a:t>
            </a:r>
            <a:r>
              <a:rPr lang="pl-PL" sz="1900" dirty="0" err="1"/>
              <a:t>head</a:t>
            </a:r>
            <a:r>
              <a:rPr lang="pl-PL" sz="1900" dirty="0"/>
              <a:t>&gt; strony HTML.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Zewnętrzne pliki JavaScript</a:t>
            </a:r>
          </a:p>
          <a:p>
            <a:pPr>
              <a:lnSpc>
                <a:spcPct val="110000"/>
              </a:lnSpc>
            </a:pPr>
            <a:r>
              <a:rPr lang="pl-PL" sz="1900" dirty="0"/>
              <a:t>Odwołania zewnętrzne</a:t>
            </a:r>
          </a:p>
          <a:p>
            <a:pPr>
              <a:lnSpc>
                <a:spcPct val="110000"/>
              </a:lnSpc>
            </a:pPr>
            <a:endParaRPr lang="pl-PL" sz="1900" dirty="0"/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72686426-48E6-2281-C9AE-7CCAF2F7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8" r="4630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71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D15C9EF-C99F-9F5C-EF0C-4EC5FA95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Dane wyjściowe JavaScript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FC46AB5-C330-6A13-A35D-B28AA0C9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pl-PL" dirty="0"/>
              <a:t>Zapis do elementu HTML za pomocą </a:t>
            </a:r>
            <a:r>
              <a:rPr lang="pl-PL" dirty="0" err="1"/>
              <a:t>innerHTML</a:t>
            </a:r>
            <a:r>
              <a:rPr lang="pl-PL" dirty="0"/>
              <a:t> lub </a:t>
            </a:r>
            <a:r>
              <a:rPr lang="pl-PL" dirty="0" err="1"/>
              <a:t>innerText</a:t>
            </a:r>
            <a:r>
              <a:rPr lang="pl-PL" dirty="0"/>
              <a:t>.</a:t>
            </a:r>
          </a:p>
          <a:p>
            <a:r>
              <a:rPr lang="pl-PL" dirty="0"/>
              <a:t>Zapis do danych wyjściowych HTML za pomocą </a:t>
            </a:r>
            <a:r>
              <a:rPr lang="pl-PL" dirty="0" err="1"/>
              <a:t>document.write</a:t>
            </a:r>
            <a:r>
              <a:rPr lang="pl-PL" dirty="0"/>
              <a:t>().</a:t>
            </a:r>
          </a:p>
          <a:p>
            <a:r>
              <a:rPr lang="pl-PL" dirty="0"/>
              <a:t>Zapis do okna alertu za pomocą </a:t>
            </a:r>
            <a:r>
              <a:rPr lang="pl-PL" dirty="0" err="1"/>
              <a:t>window.alert</a:t>
            </a:r>
            <a:r>
              <a:rPr lang="pl-PL" dirty="0"/>
              <a:t>().</a:t>
            </a:r>
          </a:p>
          <a:p>
            <a:r>
              <a:rPr lang="pl-PL" dirty="0"/>
              <a:t>Zapis do konsoli przeglądarki za pomocą console.log().</a:t>
            </a:r>
          </a:p>
          <a:p>
            <a:endParaRPr lang="pl-PL" dirty="0"/>
          </a:p>
        </p:txBody>
      </p:sp>
      <p:pic>
        <p:nvPicPr>
          <p:cNvPr id="7" name="Graphic 6" descr="Niszczarka">
            <a:extLst>
              <a:ext uri="{FF2B5EF4-FFF2-40B4-BE49-F238E27FC236}">
                <a16:creationId xmlns:a16="http://schemas.microsoft.com/office/drawing/2014/main" id="{E219E223-24EA-A9AD-4BFC-286A7CCA7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2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32B791-C4CA-3D04-DEEC-04B2E09AA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pl-PL" dirty="0"/>
              <a:t>Składnia JavaScript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BD1CBA-27F4-B7C2-F2EC-DABB73E6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pl-PL" dirty="0"/>
              <a:t>Deklaracja zmiennych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x = 21;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y = 37;</a:t>
            </a:r>
          </a:p>
          <a:p>
            <a:r>
              <a:rPr lang="pl-PL" dirty="0"/>
              <a:t>Obliczanie wartości</a:t>
            </a:r>
            <a:br>
              <a:rPr lang="pl-PL" dirty="0"/>
            </a:br>
            <a:r>
              <a:rPr lang="pl-PL" dirty="0" err="1"/>
              <a:t>let</a:t>
            </a:r>
            <a:r>
              <a:rPr lang="pl-PL" dirty="0"/>
              <a:t> z = x + y;</a:t>
            </a:r>
          </a:p>
          <a:p>
            <a:r>
              <a:rPr lang="pl-PL" dirty="0"/>
              <a:t>Komentarze</a:t>
            </a:r>
            <a:br>
              <a:rPr lang="pl-PL" dirty="0"/>
            </a:br>
            <a:r>
              <a:rPr lang="pl-PL" dirty="0"/>
              <a:t>//fragment kodu pomijany podczas wykonywania</a:t>
            </a:r>
            <a:br>
              <a:rPr lang="pl-PL" dirty="0"/>
            </a:br>
            <a:r>
              <a:rPr lang="pl-PL" dirty="0"/>
              <a:t>//komentarz liniowy</a:t>
            </a:r>
            <a:br>
              <a:rPr lang="pl-PL" dirty="0"/>
            </a:br>
            <a:r>
              <a:rPr lang="pl-PL" dirty="0"/>
              <a:t>/* komentarz blokowy */</a:t>
            </a:r>
          </a:p>
          <a:p>
            <a:endParaRPr lang="pl-PL" dirty="0"/>
          </a:p>
        </p:txBody>
      </p:sp>
      <p:pic>
        <p:nvPicPr>
          <p:cNvPr id="5" name="Picture 4" descr="Formuła calculus">
            <a:extLst>
              <a:ext uri="{FF2B5EF4-FFF2-40B4-BE49-F238E27FC236}">
                <a16:creationId xmlns:a16="http://schemas.microsoft.com/office/drawing/2014/main" id="{AD1E5114-D5D5-267E-DAB6-E69D1A77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93" r="29436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4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361434-D69F-1C45-1557-27DC045D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l-PL" dirty="0"/>
              <a:t>Literały i zmienne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B50AB4F-158B-5509-57F5-6881D2568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74754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5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5169E84-F780-6435-645F-4A735E3C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pl-PL" sz="3600"/>
              <a:t>Typy Wartości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30D808A-CD70-F633-8693-93037A208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7630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Prostokąt 3">
            <a:extLst>
              <a:ext uri="{FF2B5EF4-FFF2-40B4-BE49-F238E27FC236}">
                <a16:creationId xmlns:a16="http://schemas.microsoft.com/office/drawing/2014/main" id="{699C4F71-CC9C-73C8-9D37-489E4376263A}"/>
              </a:ext>
            </a:extLst>
          </p:cNvPr>
          <p:cNvSpPr/>
          <p:nvPr/>
        </p:nvSpPr>
        <p:spPr>
          <a:xfrm>
            <a:off x="462224" y="2274838"/>
            <a:ext cx="344658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3600" b="1" dirty="0">
                <a:solidFill>
                  <a:srgbClr val="FF0000"/>
                </a:solidFill>
              </a:rPr>
              <a:t>JavaScript jest językiem o dynamicznym typowaniu</a:t>
            </a:r>
            <a:endParaRPr lang="pl-PL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317823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532</Words>
  <Application>Microsoft Office PowerPoint</Application>
  <PresentationFormat>Panoramiczny</PresentationFormat>
  <Paragraphs>89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Aplikacje internetowe</vt:lpstr>
      <vt:lpstr>Programowanie</vt:lpstr>
      <vt:lpstr>Podział wybranych języków</vt:lpstr>
      <vt:lpstr>Czym jest JavaScript?</vt:lpstr>
      <vt:lpstr>Gdzie umieszczać kod JavaScript?</vt:lpstr>
      <vt:lpstr>Dane wyjściowe JavaScript </vt:lpstr>
      <vt:lpstr>Składnia JavaScript</vt:lpstr>
      <vt:lpstr>Literały i zmienne</vt:lpstr>
      <vt:lpstr>Typy Wartości</vt:lpstr>
      <vt:lpstr>Operatory</vt:lpstr>
      <vt:lpstr>Słowa kluczowe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Możdżeń</dc:creator>
  <cp:lastModifiedBy>Dominik Możdżeń</cp:lastModifiedBy>
  <cp:revision>20</cp:revision>
  <dcterms:created xsi:type="dcterms:W3CDTF">2025-09-05T15:36:57Z</dcterms:created>
  <dcterms:modified xsi:type="dcterms:W3CDTF">2025-09-08T14:21:31Z</dcterms:modified>
</cp:coreProperties>
</file>