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7" r:id="rId7"/>
    <p:sldId id="268" r:id="rId8"/>
    <p:sldId id="269" r:id="rId9"/>
    <p:sldId id="270" r:id="rId10"/>
    <p:sldId id="27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  <p:ext uri="{1BD7E111-0CB8-44D6-8891-C1BB2F81B7CC}">
      <p1710:readonlyRecommended xmlns:p1710="http://schemas.microsoft.com/office/powerpoint/2017/10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8" autoAdjust="0"/>
    <p:restoredTop sz="94660"/>
  </p:normalViewPr>
  <p:slideViewPr>
    <p:cSldViewPr snapToGrid="0">
      <p:cViewPr>
        <p:scale>
          <a:sx n="75" d="100"/>
          <a:sy n="75" d="100"/>
        </p:scale>
        <p:origin x="-7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380565"/>
            <a:ext cx="5998744" cy="2941087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533149" y="1458205"/>
            <a:ext cx="5444791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r>
              <a:rPr lang="en-US" altLang="ko-KR" sz="4400" b="1" dirty="0">
                <a:latin typeface="OCR-B-10 BT" pitchFamily="49" charset="0"/>
                <a:ea typeface="나눔고딕" pitchFamily="50" charset="-127"/>
              </a:rPr>
              <a:t>A</a:t>
            </a:r>
            <a:r>
              <a:rPr lang="en-US" altLang="ko-KR" sz="1800" b="1" dirty="0">
                <a:latin typeface="OCR-B-10 BT" pitchFamily="49" charset="0"/>
                <a:ea typeface="나눔고딕" pitchFamily="50" charset="-127"/>
              </a:rPr>
              <a:t> r d u </a:t>
            </a:r>
            <a:r>
              <a:rPr lang="en-US" altLang="ko-KR" sz="1800" b="1" dirty="0" err="1">
                <a:latin typeface="OCR-B-10 BT" pitchFamily="49" charset="0"/>
                <a:ea typeface="나눔고딕" pitchFamily="50" charset="-127"/>
              </a:rPr>
              <a:t>i</a:t>
            </a:r>
            <a:r>
              <a:rPr lang="en-US" altLang="ko-KR" sz="1800" b="1" dirty="0">
                <a:latin typeface="OCR-B-10 BT" pitchFamily="49" charset="0"/>
                <a:ea typeface="나눔고딕" pitchFamily="50" charset="-127"/>
              </a:rPr>
              <a:t> n o</a:t>
            </a:r>
          </a:p>
          <a:p>
            <a:r>
              <a:rPr lang="en-US" altLang="ko-KR" sz="4400" b="1" dirty="0">
                <a:latin typeface="OCR-B-10 BT" pitchFamily="49" charset="0"/>
                <a:ea typeface="나눔고딕" pitchFamily="50" charset="-127"/>
              </a:rPr>
              <a:t>  P</a:t>
            </a:r>
            <a:r>
              <a:rPr lang="en-US" altLang="ko-KR" sz="1800" b="1" dirty="0">
                <a:latin typeface="OCR-B-10 BT" pitchFamily="49" charset="0"/>
                <a:ea typeface="나눔고딕" pitchFamily="50" charset="-127"/>
              </a:rPr>
              <a:t> a c k a g e</a:t>
            </a:r>
            <a:endParaRPr lang="en-US" altLang="ko-KR" sz="4400" b="1" dirty="0">
              <a:latin typeface="OCR-B-10 BT" pitchFamily="49" charset="0"/>
              <a:ea typeface="나눔고딕" pitchFamily="50" charset="-127"/>
            </a:endParaRPr>
          </a:p>
          <a:p>
            <a:r>
              <a:rPr lang="en-US" altLang="ko-KR" sz="4400" b="1" dirty="0">
                <a:latin typeface="OCR-B-10 BT" pitchFamily="49" charset="0"/>
                <a:ea typeface="나눔고딕" pitchFamily="50" charset="-127"/>
              </a:rPr>
              <a:t>    T</a:t>
            </a:r>
            <a:r>
              <a:rPr lang="en-US" altLang="ko-KR" sz="1800" b="1" dirty="0">
                <a:latin typeface="OCR-B-10 BT" pitchFamily="49" charset="0"/>
                <a:ea typeface="나눔고딕" pitchFamily="50" charset="-127"/>
              </a:rPr>
              <a:t> r a n s f e r</a:t>
            </a:r>
            <a:endParaRPr lang="en-US" altLang="ko-KR" sz="4400" b="1" dirty="0">
              <a:latin typeface="OCR-B-10 BT" pitchFamily="49" charset="0"/>
              <a:ea typeface="나눔고딕" pitchFamily="50" charset="-127"/>
            </a:endParaRPr>
          </a:p>
          <a:p>
            <a:r>
              <a:rPr lang="en-US" altLang="ko-KR" sz="4400" b="1" dirty="0">
                <a:latin typeface="OCR-B-10 BT" pitchFamily="49" charset="0"/>
                <a:ea typeface="나눔고딕" pitchFamily="50" charset="-127"/>
              </a:rPr>
              <a:t>       S</a:t>
            </a:r>
            <a:r>
              <a:rPr lang="en-US" altLang="ko-KR" sz="1800" b="1" dirty="0">
                <a:latin typeface="OCR-B-10 BT" pitchFamily="49" charset="0"/>
                <a:ea typeface="나눔고딕" pitchFamily="50" charset="-127"/>
              </a:rPr>
              <a:t> y s t e m</a:t>
            </a:r>
            <a:endParaRPr lang="ko-KR" altLang="en-US" sz="4400" b="1" dirty="0">
              <a:latin typeface="OCR-B-10 BT" pitchFamily="49" charset="0"/>
              <a:ea typeface="나눔고딕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001000" y="5302179"/>
            <a:ext cx="371587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11415046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한호영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11615001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강정민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11415040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이준수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11415028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백인혁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11415048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허상민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11415036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유승하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70445" y="4706663"/>
            <a:ext cx="14097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7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01</a:t>
            </a:r>
            <a:endParaRPr lang="ru-RU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3C294DF-4066-4EA0-867A-95F12D8A4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470" y="5308076"/>
            <a:ext cx="64097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팀장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</a:t>
            </a:r>
          </a:p>
          <a:p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팀원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B6FF3E5-8BB8-43BA-A47D-1481E767016F}"/>
              </a:ext>
            </a:extLst>
          </p:cNvPr>
          <p:cNvSpPr txBox="1"/>
          <p:nvPr/>
        </p:nvSpPr>
        <p:spPr>
          <a:xfrm>
            <a:off x="467544" y="374757"/>
            <a:ext cx="643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나눔고딕" pitchFamily="50" charset="-127"/>
                <a:ea typeface="나눔고딕" pitchFamily="50" charset="-127"/>
              </a:rPr>
              <a:t>컴퓨터 </a:t>
            </a:r>
            <a:r>
              <a:rPr lang="en-US" altLang="ko-KR" sz="3200" b="1" dirty="0" err="1">
                <a:latin typeface="나눔고딕" pitchFamily="50" charset="-127"/>
                <a:ea typeface="나눔고딕" pitchFamily="50" charset="-127"/>
              </a:rPr>
              <a:t>Arduino</a:t>
            </a:r>
            <a:r>
              <a:rPr lang="ko-KR" altLang="en-US" sz="3200" b="1" dirty="0">
                <a:latin typeface="나눔고딕" pitchFamily="50" charset="-127"/>
                <a:ea typeface="나눔고딕" pitchFamily="50" charset="-127"/>
              </a:rPr>
              <a:t>와 데이터 </a:t>
            </a:r>
            <a:r>
              <a:rPr lang="ko-KR" altLang="en-US" sz="3200" b="1" dirty="0" err="1">
                <a:latin typeface="나눔고딕" pitchFamily="50" charset="-127"/>
                <a:ea typeface="나눔고딕" pitchFamily="50" charset="-127"/>
              </a:rPr>
              <a:t>교환부</a:t>
            </a:r>
            <a:endParaRPr lang="en-US" altLang="ko-KR" sz="3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xmlns="" id="{EC3447B2-6AFD-45FA-84D0-232A99F6D29E}"/>
              </a:ext>
            </a:extLst>
          </p:cNvPr>
          <p:cNvSpPr/>
          <p:nvPr/>
        </p:nvSpPr>
        <p:spPr>
          <a:xfrm>
            <a:off x="2767060" y="1916832"/>
            <a:ext cx="2448272" cy="86409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대기 상태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xmlns="" id="{E5F4E871-06E6-4850-AFB5-5F0805121033}"/>
              </a:ext>
            </a:extLst>
          </p:cNvPr>
          <p:cNvSpPr/>
          <p:nvPr/>
        </p:nvSpPr>
        <p:spPr>
          <a:xfrm>
            <a:off x="2767060" y="3140968"/>
            <a:ext cx="2448272" cy="86409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  <a:r>
              <a:rPr lang="ko-KR" altLang="en-US" dirty="0" smtClean="0">
                <a:solidFill>
                  <a:schemeClr val="tx1"/>
                </a:solidFill>
              </a:rPr>
              <a:t>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xmlns="" id="{444207C9-8402-494F-A94B-1CB4DF321FDD}"/>
              </a:ext>
            </a:extLst>
          </p:cNvPr>
          <p:cNvSpPr/>
          <p:nvPr/>
        </p:nvSpPr>
        <p:spPr>
          <a:xfrm>
            <a:off x="2761344" y="4221088"/>
            <a:ext cx="2448272" cy="1008112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존재하나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xmlns="" id="{923D2843-F63B-4A48-BEE0-91B48A5F0751}"/>
              </a:ext>
            </a:extLst>
          </p:cNvPr>
          <p:cNvSpPr/>
          <p:nvPr/>
        </p:nvSpPr>
        <p:spPr>
          <a:xfrm>
            <a:off x="2761344" y="5517232"/>
            <a:ext cx="2448272" cy="86409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결과값 송신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16DABDB-12FE-45FE-97CB-57D76D0AC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520" y="2033589"/>
            <a:ext cx="4104456" cy="4293001"/>
          </a:xfrm>
          <a:prstGeom prst="rect">
            <a:avLst/>
          </a:prstGeom>
        </p:spPr>
      </p:pic>
      <p:grpSp>
        <p:nvGrpSpPr>
          <p:cNvPr id="15" name="Group 392">
            <a:extLst>
              <a:ext uri="{FF2B5EF4-FFF2-40B4-BE49-F238E27FC236}">
                <a16:creationId xmlns:a16="http://schemas.microsoft.com/office/drawing/2014/main" xmlns="" id="{28CDFB05-D09F-4DBD-840C-1B2FF62FA9AB}"/>
              </a:ext>
            </a:extLst>
          </p:cNvPr>
          <p:cNvGrpSpPr/>
          <p:nvPr/>
        </p:nvGrpSpPr>
        <p:grpSpPr>
          <a:xfrm>
            <a:off x="579343" y="1052736"/>
            <a:ext cx="8675147" cy="127210"/>
            <a:chOff x="0" y="0"/>
            <a:chExt cx="11657498" cy="0"/>
          </a:xfrm>
        </p:grpSpPr>
        <p:sp>
          <p:nvSpPr>
            <p:cNvPr id="16" name="Shape 390">
              <a:extLst>
                <a:ext uri="{FF2B5EF4-FFF2-40B4-BE49-F238E27FC236}">
                  <a16:creationId xmlns:a16="http://schemas.microsoft.com/office/drawing/2014/main" xmlns="" id="{40169415-6026-4C12-80B0-3078AEB6902B}"/>
                </a:ext>
              </a:extLst>
            </p:cNvPr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7" name="Shape 391">
              <a:extLst>
                <a:ext uri="{FF2B5EF4-FFF2-40B4-BE49-F238E27FC236}">
                  <a16:creationId xmlns:a16="http://schemas.microsoft.com/office/drawing/2014/main" xmlns="" id="{8C05D540-31AD-42FF-A2FB-24F6DB6926E6}"/>
                </a:ext>
              </a:extLst>
            </p:cNvPr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xmlns="" id="{BD79F5DB-F05D-43BD-8259-1D2E1C711EB0}"/>
              </a:ext>
            </a:extLst>
          </p:cNvPr>
          <p:cNvCxnSpPr>
            <a:cxnSpLocks/>
            <a:stCxn id="8" idx="1"/>
            <a:endCxn id="6" idx="1"/>
          </p:cNvCxnSpPr>
          <p:nvPr/>
        </p:nvCxnSpPr>
        <p:spPr>
          <a:xfrm rot="10800000" flipH="1">
            <a:off x="2761344" y="2348880"/>
            <a:ext cx="5716" cy="2376264"/>
          </a:xfrm>
          <a:prstGeom prst="bentConnector3">
            <a:avLst>
              <a:gd name="adj1" fmla="val -193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F5D53B46-E13B-4405-98D6-DE079A258D5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991196" y="278092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8C432A8F-9628-4644-8F3D-F2221BFA5B1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985480" y="4005064"/>
            <a:ext cx="571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1D7BD7E-937E-4100-9832-51D2DCB689E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85480" y="522920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11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14424" y="3574473"/>
            <a:ext cx="3195416" cy="52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4414424" y="2828836"/>
            <a:ext cx="33631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438" y="1"/>
            <a:ext cx="1657350" cy="6858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7EE1461-7761-45FC-AD69-564FC3E77283}"/>
              </a:ext>
            </a:extLst>
          </p:cNvPr>
          <p:cNvSpPr txBox="1"/>
          <p:nvPr/>
        </p:nvSpPr>
        <p:spPr>
          <a:xfrm>
            <a:off x="2132507" y="2275178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나눔고딕" pitchFamily="50" charset="-127"/>
                <a:ea typeface="나눔고딕" pitchFamily="50" charset="-127"/>
              </a:rPr>
              <a:t>01	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APTS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란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2A248A27-9D5D-4AEC-83D8-58EA73D51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507" y="733104"/>
            <a:ext cx="31596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r>
              <a:rPr lang="ko-KR" altLang="en-US" b="1">
                <a:latin typeface="나눔고딕" pitchFamily="50" charset="-127"/>
                <a:ea typeface="나눔고딕" pitchFamily="50" charset="-127"/>
              </a:rPr>
              <a:t>목차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5" name="Group 392">
            <a:extLst>
              <a:ext uri="{FF2B5EF4-FFF2-40B4-BE49-F238E27FC236}">
                <a16:creationId xmlns:a16="http://schemas.microsoft.com/office/drawing/2014/main" xmlns="" id="{0C8E736E-F16F-4C44-83A5-1307663BD498}"/>
              </a:ext>
            </a:extLst>
          </p:cNvPr>
          <p:cNvGrpSpPr/>
          <p:nvPr/>
        </p:nvGrpSpPr>
        <p:grpSpPr>
          <a:xfrm>
            <a:off x="2093716" y="1587290"/>
            <a:ext cx="8675147" cy="127210"/>
            <a:chOff x="0" y="0"/>
            <a:chExt cx="11657498" cy="0"/>
          </a:xfrm>
        </p:grpSpPr>
        <p:sp>
          <p:nvSpPr>
            <p:cNvPr id="26" name="Shape 390">
              <a:extLst>
                <a:ext uri="{FF2B5EF4-FFF2-40B4-BE49-F238E27FC236}">
                  <a16:creationId xmlns:a16="http://schemas.microsoft.com/office/drawing/2014/main" xmlns="" id="{296CA069-FE0D-4A24-9306-A3DC43EB7107}"/>
                </a:ext>
              </a:extLst>
            </p:cNvPr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" name="Shape 391">
              <a:extLst>
                <a:ext uri="{FF2B5EF4-FFF2-40B4-BE49-F238E27FC236}">
                  <a16:creationId xmlns:a16="http://schemas.microsoft.com/office/drawing/2014/main" xmlns="" id="{A6884D77-6E95-44A4-A054-D949F751175C}"/>
                </a:ext>
              </a:extLst>
            </p:cNvPr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7EE1461-7761-45FC-AD69-564FC3E77283}"/>
              </a:ext>
            </a:extLst>
          </p:cNvPr>
          <p:cNvSpPr txBox="1"/>
          <p:nvPr/>
        </p:nvSpPr>
        <p:spPr>
          <a:xfrm>
            <a:off x="2103167" y="3009326"/>
            <a:ext cx="3327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나눔고딕" pitchFamily="50" charset="-127"/>
                <a:ea typeface="나눔고딕" pitchFamily="50" charset="-127"/>
              </a:rPr>
              <a:t>02	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시스템  순서도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7EE1461-7761-45FC-AD69-564FC3E77283}"/>
              </a:ext>
            </a:extLst>
          </p:cNvPr>
          <p:cNvSpPr txBox="1"/>
          <p:nvPr/>
        </p:nvSpPr>
        <p:spPr>
          <a:xfrm>
            <a:off x="2093716" y="4471383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나눔고딕" pitchFamily="50" charset="-127"/>
                <a:ea typeface="나눔고딕" pitchFamily="50" charset="-127"/>
              </a:rPr>
              <a:t>04	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컴퓨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터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7EE1461-7761-45FC-AD69-564FC3E77283}"/>
              </a:ext>
            </a:extLst>
          </p:cNvPr>
          <p:cNvSpPr txBox="1"/>
          <p:nvPr/>
        </p:nvSpPr>
        <p:spPr>
          <a:xfrm>
            <a:off x="2093716" y="518373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나눔고딕" pitchFamily="50" charset="-127"/>
                <a:ea typeface="나눔고딕" pitchFamily="50" charset="-127"/>
              </a:rPr>
              <a:t>05	Q&amp;A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7EE1461-7761-45FC-AD69-564FC3E77283}"/>
              </a:ext>
            </a:extLst>
          </p:cNvPr>
          <p:cNvSpPr txBox="1"/>
          <p:nvPr/>
        </p:nvSpPr>
        <p:spPr>
          <a:xfrm>
            <a:off x="2093716" y="3742156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나눔고딕" pitchFamily="50" charset="-127"/>
                <a:ea typeface="나눔고딕" pitchFamily="50" charset="-127"/>
              </a:rPr>
              <a:t>03	</a:t>
            </a:r>
            <a:r>
              <a:rPr lang="en-US" altLang="ko-KR" sz="3200" b="1" dirty="0" err="1" smtClean="0"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2400" b="1" dirty="0" err="1" smtClean="0">
                <a:latin typeface="나눔고딕" pitchFamily="50" charset="-127"/>
                <a:ea typeface="나눔고딕" pitchFamily="50" charset="-127"/>
              </a:rPr>
              <a:t>rduino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657350" cy="6858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D0673A1-8A8C-4547-819D-2E139DCAD2F8}"/>
              </a:ext>
            </a:extLst>
          </p:cNvPr>
          <p:cNvSpPr/>
          <p:nvPr/>
        </p:nvSpPr>
        <p:spPr>
          <a:xfrm>
            <a:off x="2192968" y="1229360"/>
            <a:ext cx="8718872" cy="5516880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F872DF2-9F93-40DD-9DCF-65D53F781895}"/>
              </a:ext>
            </a:extLst>
          </p:cNvPr>
          <p:cNvSpPr/>
          <p:nvPr/>
        </p:nvSpPr>
        <p:spPr>
          <a:xfrm>
            <a:off x="2913047" y="3169240"/>
            <a:ext cx="2930713" cy="32214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11E1A13-3403-4198-B053-B631E92C144C}"/>
              </a:ext>
            </a:extLst>
          </p:cNvPr>
          <p:cNvSpPr/>
          <p:nvPr/>
        </p:nvSpPr>
        <p:spPr>
          <a:xfrm>
            <a:off x="7161519" y="1483360"/>
            <a:ext cx="2930713" cy="49223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컴퓨터  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21E9FC3-A883-467E-AA9A-95E2282A5A1E}"/>
              </a:ext>
            </a:extLst>
          </p:cNvPr>
          <p:cNvSpPr/>
          <p:nvPr/>
        </p:nvSpPr>
        <p:spPr>
          <a:xfrm>
            <a:off x="2913047" y="1708995"/>
            <a:ext cx="2930713" cy="11488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옮길 물건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485ABCA-81CE-4330-A5D4-23C1BD74D92D}"/>
              </a:ext>
            </a:extLst>
          </p:cNvPr>
          <p:cNvSpPr/>
          <p:nvPr/>
        </p:nvSpPr>
        <p:spPr>
          <a:xfrm>
            <a:off x="3216398" y="2333715"/>
            <a:ext cx="2271303" cy="45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RFID </a:t>
            </a:r>
            <a:r>
              <a:rPr lang="ko-KR" altLang="en-US" dirty="0"/>
              <a:t>태그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1EBEAE8-963C-42EC-9B77-740538EF8B91}"/>
              </a:ext>
            </a:extLst>
          </p:cNvPr>
          <p:cNvSpPr/>
          <p:nvPr/>
        </p:nvSpPr>
        <p:spPr>
          <a:xfrm>
            <a:off x="3432423" y="3403546"/>
            <a:ext cx="1831696" cy="39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RFID </a:t>
            </a:r>
            <a:r>
              <a:rPr lang="ko-KR" altLang="en-US" dirty="0"/>
              <a:t>리더기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45E41760-BC7F-4274-9F1D-D7A05418AFC4}"/>
              </a:ext>
            </a:extLst>
          </p:cNvPr>
          <p:cNvCxnSpPr>
            <a:cxnSpLocks/>
          </p:cNvCxnSpPr>
          <p:nvPr/>
        </p:nvCxnSpPr>
        <p:spPr>
          <a:xfrm>
            <a:off x="4396242" y="2906918"/>
            <a:ext cx="0" cy="38293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86E49A6-FA67-41DA-8E52-D5783CE8D591}"/>
              </a:ext>
            </a:extLst>
          </p:cNvPr>
          <p:cNvSpPr/>
          <p:nvPr/>
        </p:nvSpPr>
        <p:spPr>
          <a:xfrm>
            <a:off x="5310829" y="3986999"/>
            <a:ext cx="366339" cy="175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와</a:t>
            </a:r>
            <a:endParaRPr lang="en-US" altLang="ko-KR" dirty="0"/>
          </a:p>
          <a:p>
            <a:pPr algn="ctr"/>
            <a:r>
              <a:rPr lang="ko-KR" altLang="en-US" dirty="0"/>
              <a:t>이</a:t>
            </a:r>
            <a:endParaRPr lang="en-US" altLang="ko-KR" dirty="0"/>
          </a:p>
          <a:p>
            <a:pPr algn="ctr"/>
            <a:r>
              <a:rPr lang="ko-KR" altLang="en-US" dirty="0"/>
              <a:t>파</a:t>
            </a:r>
            <a:endParaRPr lang="en-US" altLang="ko-KR" dirty="0"/>
          </a:p>
          <a:p>
            <a:pPr algn="ctr"/>
            <a:r>
              <a:rPr lang="ko-KR" altLang="en-US" dirty="0"/>
              <a:t>이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AFB9AC1-581D-47DA-A020-5F2AAA7CA712}"/>
              </a:ext>
            </a:extLst>
          </p:cNvPr>
          <p:cNvSpPr/>
          <p:nvPr/>
        </p:nvSpPr>
        <p:spPr>
          <a:xfrm>
            <a:off x="3216398" y="5850487"/>
            <a:ext cx="2271303" cy="403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동력부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B4FA906-575B-4295-98A9-B6034633F5DA}"/>
              </a:ext>
            </a:extLst>
          </p:cNvPr>
          <p:cNvSpPr/>
          <p:nvPr/>
        </p:nvSpPr>
        <p:spPr>
          <a:xfrm>
            <a:off x="7334509" y="4143304"/>
            <a:ext cx="2491105" cy="207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GUI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D4D28153-EC94-4A80-BC8F-EEC9B16DDA6D}"/>
              </a:ext>
            </a:extLst>
          </p:cNvPr>
          <p:cNvSpPr/>
          <p:nvPr/>
        </p:nvSpPr>
        <p:spPr>
          <a:xfrm>
            <a:off x="7989611" y="1798336"/>
            <a:ext cx="1978231" cy="176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353FDA23-7AD8-4E1D-A40D-FBBDC3EB76DC}"/>
              </a:ext>
            </a:extLst>
          </p:cNvPr>
          <p:cNvCxnSpPr>
            <a:cxnSpLocks/>
          </p:cNvCxnSpPr>
          <p:nvPr/>
        </p:nvCxnSpPr>
        <p:spPr>
          <a:xfrm>
            <a:off x="5937384" y="5162064"/>
            <a:ext cx="1099017" cy="0"/>
          </a:xfrm>
          <a:prstGeom prst="straightConnector1">
            <a:avLst/>
          </a:prstGeom>
          <a:ln w="444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F699F97-A0D8-46BD-B20D-BFFB6D89063A}"/>
              </a:ext>
            </a:extLst>
          </p:cNvPr>
          <p:cNvCxnSpPr>
            <a:cxnSpLocks/>
          </p:cNvCxnSpPr>
          <p:nvPr/>
        </p:nvCxnSpPr>
        <p:spPr>
          <a:xfrm>
            <a:off x="9091302" y="3554990"/>
            <a:ext cx="0" cy="38293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681E8079-455C-4B30-B6C7-A85E3F7DC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4424" y="225104"/>
            <a:ext cx="31596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r>
              <a:rPr lang="ko-KR" altLang="en-US" sz="3200" b="1" dirty="0">
                <a:latin typeface="나눔고딕" pitchFamily="50" charset="-127"/>
                <a:ea typeface="나눔고딕" pitchFamily="50" charset="-127"/>
              </a:rPr>
              <a:t>시스템 구성도</a:t>
            </a:r>
          </a:p>
        </p:txBody>
      </p:sp>
      <p:grpSp>
        <p:nvGrpSpPr>
          <p:cNvPr id="30" name="Group 392">
            <a:extLst>
              <a:ext uri="{FF2B5EF4-FFF2-40B4-BE49-F238E27FC236}">
                <a16:creationId xmlns:a16="http://schemas.microsoft.com/office/drawing/2014/main" xmlns="" id="{EDE1EADA-C003-4D4F-BBB9-B0BA35340A8B}"/>
              </a:ext>
            </a:extLst>
          </p:cNvPr>
          <p:cNvGrpSpPr/>
          <p:nvPr/>
        </p:nvGrpSpPr>
        <p:grpSpPr>
          <a:xfrm>
            <a:off x="2192968" y="977858"/>
            <a:ext cx="8675147" cy="127210"/>
            <a:chOff x="0" y="0"/>
            <a:chExt cx="11657498" cy="0"/>
          </a:xfrm>
        </p:grpSpPr>
        <p:sp>
          <p:nvSpPr>
            <p:cNvPr id="31" name="Shape 390">
              <a:extLst>
                <a:ext uri="{FF2B5EF4-FFF2-40B4-BE49-F238E27FC236}">
                  <a16:creationId xmlns:a16="http://schemas.microsoft.com/office/drawing/2014/main" xmlns="" id="{A90912E3-44A2-4377-A553-AA0D02D17C40}"/>
                </a:ext>
              </a:extLst>
            </p:cNvPr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2" name="Shape 391">
              <a:extLst>
                <a:ext uri="{FF2B5EF4-FFF2-40B4-BE49-F238E27FC236}">
                  <a16:creationId xmlns:a16="http://schemas.microsoft.com/office/drawing/2014/main" xmlns="" id="{4EADE434-F615-4908-B51D-BF13B92AD889}"/>
                </a:ext>
              </a:extLst>
            </p:cNvPr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18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B1BF673-AADF-47DC-B18E-0264E8F0F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70" y="2561826"/>
            <a:ext cx="10652910" cy="3158254"/>
          </a:xfrm>
          <a:prstGeom prst="rect">
            <a:avLst/>
          </a:prstGeom>
        </p:spPr>
      </p:pic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814754"/>
            <a:ext cx="47146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APTS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Shape 499"/>
          <p:cNvSpPr/>
          <p:nvPr/>
        </p:nvSpPr>
        <p:spPr>
          <a:xfrm>
            <a:off x="1308560" y="3061160"/>
            <a:ext cx="4787440" cy="21595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normAutofit/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Arduino Package Transfer System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약자로서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err="1">
                <a:latin typeface="나눔고딕" pitchFamily="50" charset="-127"/>
                <a:ea typeface="나눔고딕" pitchFamily="50" charset="-127"/>
              </a:rPr>
              <a:t>아두이노를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 이용하여 물건을 인식하고 </a:t>
            </a:r>
            <a:r>
              <a:rPr lang="ko-KR" altLang="en-US" sz="2000" dirty="0" err="1">
                <a:latin typeface="나눔고딕" pitchFamily="50" charset="-127"/>
                <a:ea typeface="나눔고딕" pitchFamily="50" charset="-127"/>
              </a:rPr>
              <a:t>옮겨줌으로서</a:t>
            </a:r>
            <a:r>
              <a:rPr lang="ko-KR" altLang="en-US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힘든 물류작업을 도와주는 시스템입니다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DF43CD0F-8DA3-4AB6-9744-13EC09481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68" y="2917857"/>
            <a:ext cx="3866738" cy="2446192"/>
          </a:xfrm>
          <a:prstGeom prst="rect">
            <a:avLst/>
          </a:prstGeom>
        </p:spPr>
      </p:pic>
      <p:grpSp>
        <p:nvGrpSpPr>
          <p:cNvPr id="25" name="Group 392">
            <a:extLst>
              <a:ext uri="{FF2B5EF4-FFF2-40B4-BE49-F238E27FC236}">
                <a16:creationId xmlns:a16="http://schemas.microsoft.com/office/drawing/2014/main" xmlns="" id="{82D82007-CDCE-4BA7-95C2-94E1C5BFF4DA}"/>
              </a:ext>
            </a:extLst>
          </p:cNvPr>
          <p:cNvGrpSpPr/>
          <p:nvPr/>
        </p:nvGrpSpPr>
        <p:grpSpPr>
          <a:xfrm>
            <a:off x="573454" y="1637254"/>
            <a:ext cx="10785426" cy="127210"/>
            <a:chOff x="0" y="0"/>
            <a:chExt cx="11657498" cy="0"/>
          </a:xfrm>
        </p:grpSpPr>
        <p:sp>
          <p:nvSpPr>
            <p:cNvPr id="26" name="Shape 390">
              <a:extLst>
                <a:ext uri="{FF2B5EF4-FFF2-40B4-BE49-F238E27FC236}">
                  <a16:creationId xmlns:a16="http://schemas.microsoft.com/office/drawing/2014/main" xmlns="" id="{8C1A5FA2-2191-4D72-9235-5F632F687B37}"/>
                </a:ext>
              </a:extLst>
            </p:cNvPr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" name="Shape 391">
              <a:extLst>
                <a:ext uri="{FF2B5EF4-FFF2-40B4-BE49-F238E27FC236}">
                  <a16:creationId xmlns:a16="http://schemas.microsoft.com/office/drawing/2014/main" xmlns="" id="{9B660CF3-63AD-4619-B0F6-F64F55238474}"/>
                </a:ext>
              </a:extLst>
            </p:cNvPr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8E207D0-E576-40D1-B2EB-0540AE9706CF}"/>
              </a:ext>
            </a:extLst>
          </p:cNvPr>
          <p:cNvSpPr/>
          <p:nvPr/>
        </p:nvSpPr>
        <p:spPr>
          <a:xfrm>
            <a:off x="0" y="-5952"/>
            <a:ext cx="12192000" cy="1158767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1548BB8F-7C76-4549-B9B5-192A0C85667B}"/>
              </a:ext>
            </a:extLst>
          </p:cNvPr>
          <p:cNvSpPr/>
          <p:nvPr/>
        </p:nvSpPr>
        <p:spPr>
          <a:xfrm>
            <a:off x="2505760" y="1455397"/>
            <a:ext cx="2542506" cy="7132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APTS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9BA109A-3948-4C62-A480-B590EC0E1A8A}"/>
              </a:ext>
            </a:extLst>
          </p:cNvPr>
          <p:cNvSpPr/>
          <p:nvPr/>
        </p:nvSpPr>
        <p:spPr>
          <a:xfrm>
            <a:off x="2505760" y="2887014"/>
            <a:ext cx="2542505" cy="1158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물건</a:t>
            </a:r>
            <a:r>
              <a:rPr lang="en-US" altLang="ko-KR" sz="1600" dirty="0">
                <a:solidFill>
                  <a:schemeClr val="tx1"/>
                </a:solidFill>
              </a:rPr>
              <a:t>RFID</a:t>
            </a:r>
            <a:r>
              <a:rPr lang="ko-KR" altLang="en-US" sz="1600" dirty="0" err="1">
                <a:solidFill>
                  <a:schemeClr val="tx1"/>
                </a:solidFill>
              </a:rPr>
              <a:t>태크를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RC</a:t>
            </a:r>
            <a:r>
              <a:rPr lang="ko-KR" altLang="en-US" sz="1600" dirty="0" err="1">
                <a:solidFill>
                  <a:schemeClr val="tx1"/>
                </a:solidFill>
              </a:rPr>
              <a:t>카의</a:t>
            </a:r>
            <a:r>
              <a:rPr lang="ko-KR" altLang="en-US" sz="1600" dirty="0">
                <a:solidFill>
                  <a:schemeClr val="tx1"/>
                </a:solidFill>
              </a:rPr>
              <a:t> 리더기가 인식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B615899-794F-498B-BB58-139D2BAC5AC8}"/>
              </a:ext>
            </a:extLst>
          </p:cNvPr>
          <p:cNvSpPr/>
          <p:nvPr/>
        </p:nvSpPr>
        <p:spPr>
          <a:xfrm>
            <a:off x="2505759" y="4889853"/>
            <a:ext cx="2542505" cy="1254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인식한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정보를 </a:t>
            </a:r>
            <a:r>
              <a:rPr lang="en-US" altLang="ko-KR" sz="1600" dirty="0">
                <a:solidFill>
                  <a:schemeClr val="tx1"/>
                </a:solidFill>
              </a:rPr>
              <a:t>RC</a:t>
            </a:r>
            <a:r>
              <a:rPr lang="ko-KR" altLang="en-US" sz="1600" dirty="0" err="1">
                <a:solidFill>
                  <a:schemeClr val="tx1"/>
                </a:solidFill>
              </a:rPr>
              <a:t>카에서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RFID</a:t>
            </a:r>
            <a:r>
              <a:rPr lang="ko-KR" altLang="en-US" sz="1600" dirty="0" smtClean="0">
                <a:solidFill>
                  <a:schemeClr val="tx1"/>
                </a:solidFill>
              </a:rPr>
              <a:t>를 </a:t>
            </a:r>
            <a:r>
              <a:rPr lang="ko-KR" altLang="en-US" sz="1600" dirty="0">
                <a:solidFill>
                  <a:schemeClr val="tx1"/>
                </a:solidFill>
              </a:rPr>
              <a:t>통해 </a:t>
            </a:r>
            <a:r>
              <a:rPr lang="en-US" altLang="ko-KR" sz="1600" dirty="0">
                <a:solidFill>
                  <a:schemeClr val="tx1"/>
                </a:solidFill>
              </a:rPr>
              <a:t>PC</a:t>
            </a:r>
            <a:r>
              <a:rPr lang="ko-KR" altLang="en-US" sz="1600" dirty="0">
                <a:solidFill>
                  <a:schemeClr val="tx1"/>
                </a:solidFill>
              </a:rPr>
              <a:t>에 정보 전달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5D6DD20-3E6B-451C-AB6A-B30A03B5EC98}"/>
              </a:ext>
            </a:extLst>
          </p:cNvPr>
          <p:cNvSpPr/>
          <p:nvPr/>
        </p:nvSpPr>
        <p:spPr>
          <a:xfrm>
            <a:off x="7127753" y="3939005"/>
            <a:ext cx="2722892" cy="1464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목적지코드를 받은 </a:t>
            </a:r>
            <a:r>
              <a:rPr lang="en-US" altLang="ko-KR" sz="1600" dirty="0">
                <a:solidFill>
                  <a:schemeClr val="tx1"/>
                </a:solidFill>
              </a:rPr>
              <a:t>RC</a:t>
            </a:r>
            <a:r>
              <a:rPr lang="ko-KR" altLang="en-US" sz="1600" dirty="0" err="1">
                <a:solidFill>
                  <a:schemeClr val="tx1"/>
                </a:solidFill>
              </a:rPr>
              <a:t>카는</a:t>
            </a:r>
            <a:r>
              <a:rPr lang="ko-KR" altLang="en-US" sz="1600" dirty="0">
                <a:solidFill>
                  <a:schemeClr val="tx1"/>
                </a:solidFill>
              </a:rPr>
              <a:t> 작동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62C81A92-C737-4701-9156-58A043F2E71E}"/>
              </a:ext>
            </a:extLst>
          </p:cNvPr>
          <p:cNvSpPr/>
          <p:nvPr/>
        </p:nvSpPr>
        <p:spPr>
          <a:xfrm>
            <a:off x="7224651" y="6016656"/>
            <a:ext cx="2517161" cy="663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END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589B31A0-9AB5-47A5-98DC-1BC323E436BA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777013" y="2168627"/>
            <a:ext cx="0" cy="71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C82D28FD-E5EA-4ECC-B9F5-3400D26D8E9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777012" y="4045781"/>
            <a:ext cx="1" cy="84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67B78E2-38BE-49A8-89A6-09B0BD29DE32}"/>
              </a:ext>
            </a:extLst>
          </p:cNvPr>
          <p:cNvSpPr/>
          <p:nvPr/>
        </p:nvSpPr>
        <p:spPr>
          <a:xfrm>
            <a:off x="7105585" y="1984775"/>
            <a:ext cx="2734687" cy="1352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받은 정보를 </a:t>
            </a:r>
            <a:r>
              <a:rPr lang="en-US" altLang="ko-KR" sz="1600" dirty="0">
                <a:solidFill>
                  <a:schemeClr val="tx1"/>
                </a:solidFill>
              </a:rPr>
              <a:t>PC</a:t>
            </a:r>
            <a:r>
              <a:rPr lang="ko-KR" altLang="en-US" sz="1600" dirty="0">
                <a:solidFill>
                  <a:schemeClr val="tx1"/>
                </a:solidFill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</a:rPr>
              <a:t>GUI</a:t>
            </a:r>
            <a:r>
              <a:rPr lang="ko-KR" altLang="en-US" sz="1600" dirty="0">
                <a:solidFill>
                  <a:schemeClr val="tx1"/>
                </a:solidFill>
              </a:rPr>
              <a:t>를 통해 </a:t>
            </a:r>
            <a:r>
              <a:rPr lang="en-US" altLang="ko-KR" sz="1600" dirty="0" err="1">
                <a:solidFill>
                  <a:schemeClr val="tx1"/>
                </a:solidFill>
              </a:rPr>
              <a:t>wifi</a:t>
            </a:r>
            <a:r>
              <a:rPr lang="ko-KR" altLang="en-US" sz="1600" dirty="0">
                <a:solidFill>
                  <a:schemeClr val="tx1"/>
                </a:solidFill>
              </a:rPr>
              <a:t>로 목적지 코드를 </a:t>
            </a:r>
            <a:r>
              <a:rPr lang="en-US" altLang="ko-KR" sz="1600" dirty="0">
                <a:solidFill>
                  <a:schemeClr val="tx1"/>
                </a:solidFill>
              </a:rPr>
              <a:t>RC</a:t>
            </a:r>
            <a:r>
              <a:rPr lang="ko-KR" altLang="en-US" sz="1600" dirty="0" err="1">
                <a:solidFill>
                  <a:schemeClr val="tx1"/>
                </a:solidFill>
              </a:rPr>
              <a:t>카에</a:t>
            </a:r>
            <a:r>
              <a:rPr lang="ko-KR" altLang="en-US" sz="1600" dirty="0">
                <a:solidFill>
                  <a:schemeClr val="tx1"/>
                </a:solidFill>
              </a:rPr>
              <a:t> 전송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0C8CC6A2-7612-4DAD-B6B6-97AC0FF153A0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rot="16200000" flipH="1" flipV="1">
            <a:off x="4045054" y="1716733"/>
            <a:ext cx="4159834" cy="4695917"/>
          </a:xfrm>
          <a:prstGeom prst="bentConnector5">
            <a:avLst>
              <a:gd name="adj1" fmla="val -5495"/>
              <a:gd name="adj2" fmla="val 51023"/>
              <a:gd name="adj3" fmla="val 11048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7AB6E8FD-7A4D-4935-AE25-C6088E87D033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8472929" y="3336819"/>
            <a:ext cx="16270" cy="60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A6BAD86F-0521-4F32-9EFB-740321229ED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8483232" y="5403050"/>
            <a:ext cx="5967" cy="61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9E88AD64-CD98-47DB-A654-54C91E935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44" y="250265"/>
            <a:ext cx="31596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r>
              <a:rPr lang="ko-KR" altLang="en-US" sz="3200" b="1" dirty="0">
                <a:latin typeface="나눔고딕" pitchFamily="50" charset="-127"/>
                <a:ea typeface="나눔고딕" pitchFamily="50" charset="-127"/>
              </a:rPr>
              <a:t>시스템 순서도</a:t>
            </a:r>
          </a:p>
        </p:txBody>
      </p:sp>
      <p:grpSp>
        <p:nvGrpSpPr>
          <p:cNvPr id="21" name="Group 392">
            <a:extLst>
              <a:ext uri="{FF2B5EF4-FFF2-40B4-BE49-F238E27FC236}">
                <a16:creationId xmlns:a16="http://schemas.microsoft.com/office/drawing/2014/main" xmlns="" id="{234726C9-CF34-4052-B05D-DCFD5B0B6C07}"/>
              </a:ext>
            </a:extLst>
          </p:cNvPr>
          <p:cNvGrpSpPr/>
          <p:nvPr/>
        </p:nvGrpSpPr>
        <p:grpSpPr>
          <a:xfrm>
            <a:off x="149137" y="913871"/>
            <a:ext cx="11876817" cy="186878"/>
            <a:chOff x="0" y="0"/>
            <a:chExt cx="11657498" cy="0"/>
          </a:xfrm>
        </p:grpSpPr>
        <p:sp>
          <p:nvSpPr>
            <p:cNvPr id="22" name="Shape 390">
              <a:extLst>
                <a:ext uri="{FF2B5EF4-FFF2-40B4-BE49-F238E27FC236}">
                  <a16:creationId xmlns:a16="http://schemas.microsoft.com/office/drawing/2014/main" xmlns="" id="{B70FF317-9C8F-40C3-A615-A42D7E4E8AD2}"/>
                </a:ext>
              </a:extLst>
            </p:cNvPr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3" name="Shape 391">
              <a:extLst>
                <a:ext uri="{FF2B5EF4-FFF2-40B4-BE49-F238E27FC236}">
                  <a16:creationId xmlns:a16="http://schemas.microsoft.com/office/drawing/2014/main" xmlns="" id="{ADC56149-BA07-4FE2-BE41-0B6C915BF17C}"/>
                </a:ext>
              </a:extLst>
            </p:cNvPr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280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6FB11C6-0DA1-4D61-A334-0021DC8C616A}"/>
              </a:ext>
            </a:extLst>
          </p:cNvPr>
          <p:cNvSpPr/>
          <p:nvPr/>
        </p:nvSpPr>
        <p:spPr>
          <a:xfrm>
            <a:off x="0" y="-4525"/>
            <a:ext cx="12209956" cy="121492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가 잘린 사각형 6">
            <a:extLst>
              <a:ext uri="{FF2B5EF4-FFF2-40B4-BE49-F238E27FC236}">
                <a16:creationId xmlns:a16="http://schemas.microsoft.com/office/drawing/2014/main" xmlns="" id="{DD98B273-90CC-4FCE-AAAC-52650B346D03}"/>
              </a:ext>
            </a:extLst>
          </p:cNvPr>
          <p:cNvSpPr/>
          <p:nvPr/>
        </p:nvSpPr>
        <p:spPr>
          <a:xfrm>
            <a:off x="1392293" y="2088721"/>
            <a:ext cx="3790790" cy="1444281"/>
          </a:xfrm>
          <a:prstGeom prst="snip1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대기 상태</a:t>
            </a:r>
          </a:p>
        </p:txBody>
      </p:sp>
      <p:sp>
        <p:nvSpPr>
          <p:cNvPr id="9" name="한쪽 모서리가 잘린 사각형 25">
            <a:extLst>
              <a:ext uri="{FF2B5EF4-FFF2-40B4-BE49-F238E27FC236}">
                <a16:creationId xmlns:a16="http://schemas.microsoft.com/office/drawing/2014/main" xmlns="" id="{673A8502-8BB6-4D48-9F71-28154A9A43C1}"/>
              </a:ext>
            </a:extLst>
          </p:cNvPr>
          <p:cNvSpPr/>
          <p:nvPr/>
        </p:nvSpPr>
        <p:spPr>
          <a:xfrm>
            <a:off x="4200605" y="4882612"/>
            <a:ext cx="3790790" cy="1444281"/>
          </a:xfrm>
          <a:prstGeom prst="snip1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목적 수행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한쪽 모서리가 잘린 사각형 26">
            <a:extLst>
              <a:ext uri="{FF2B5EF4-FFF2-40B4-BE49-F238E27FC236}">
                <a16:creationId xmlns:a16="http://schemas.microsoft.com/office/drawing/2014/main" xmlns="" id="{EB1423CA-52C0-42F1-ACA2-1985ED6044BE}"/>
              </a:ext>
            </a:extLst>
          </p:cNvPr>
          <p:cNvSpPr/>
          <p:nvPr/>
        </p:nvSpPr>
        <p:spPr>
          <a:xfrm>
            <a:off x="7044829" y="2088721"/>
            <a:ext cx="3790790" cy="1444281"/>
          </a:xfrm>
          <a:prstGeom prst="snip1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송수신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3C5F575-D19A-4D5B-A337-52B306B04F1D}"/>
              </a:ext>
            </a:extLst>
          </p:cNvPr>
          <p:cNvSpPr txBox="1"/>
          <p:nvPr/>
        </p:nvSpPr>
        <p:spPr>
          <a:xfrm>
            <a:off x="581007" y="271452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" pitchFamily="50" charset="-127"/>
                <a:ea typeface="나눔고딕" pitchFamily="50" charset="-127"/>
              </a:rPr>
              <a:t>Arduino </a:t>
            </a:r>
            <a:r>
              <a:rPr lang="ko-KR" altLang="en-US" sz="3200" b="1" dirty="0">
                <a:latin typeface="나눔고딕" pitchFamily="50" charset="-127"/>
                <a:ea typeface="나눔고딕" pitchFamily="50" charset="-127"/>
              </a:rPr>
              <a:t>부분 구성도</a:t>
            </a:r>
            <a:endParaRPr lang="en-US" altLang="ko-KR" sz="32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A53A4932-8D87-4D97-958B-6B460CDB223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>
            <a:off x="5183083" y="2810862"/>
            <a:ext cx="1861746" cy="0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3243332-F782-451E-9FE6-1AAAAA7DAB32}"/>
              </a:ext>
            </a:extLst>
          </p:cNvPr>
          <p:cNvCxnSpPr>
            <a:cxnSpLocks/>
            <a:stCxn id="8" idx="1"/>
            <a:endCxn id="9" idx="2"/>
          </p:cNvCxnSpPr>
          <p:nvPr/>
        </p:nvCxnSpPr>
        <p:spPr>
          <a:xfrm>
            <a:off x="3287688" y="3533002"/>
            <a:ext cx="912917" cy="2071751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5A5B9F60-FF27-4A14-B7A1-F9D9A02B3640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flipH="1">
            <a:off x="7991395" y="3533002"/>
            <a:ext cx="948829" cy="2071751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B07467B9-C694-4E56-9399-7607EFDBD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5" y="1751524"/>
            <a:ext cx="10652910" cy="4978400"/>
          </a:xfrm>
          <a:prstGeom prst="rect">
            <a:avLst/>
          </a:prstGeom>
        </p:spPr>
      </p:pic>
      <p:grpSp>
        <p:nvGrpSpPr>
          <p:cNvPr id="37" name="Group 392">
            <a:extLst>
              <a:ext uri="{FF2B5EF4-FFF2-40B4-BE49-F238E27FC236}">
                <a16:creationId xmlns:a16="http://schemas.microsoft.com/office/drawing/2014/main" xmlns="" id="{1A4B6B8B-53BC-479D-B7D0-9D68C28DE253}"/>
              </a:ext>
            </a:extLst>
          </p:cNvPr>
          <p:cNvGrpSpPr/>
          <p:nvPr/>
        </p:nvGrpSpPr>
        <p:grpSpPr>
          <a:xfrm>
            <a:off x="569183" y="994900"/>
            <a:ext cx="10853272" cy="110940"/>
            <a:chOff x="0" y="0"/>
            <a:chExt cx="11657498" cy="0"/>
          </a:xfrm>
        </p:grpSpPr>
        <p:sp>
          <p:nvSpPr>
            <p:cNvPr id="38" name="Shape 390">
              <a:extLst>
                <a:ext uri="{FF2B5EF4-FFF2-40B4-BE49-F238E27FC236}">
                  <a16:creationId xmlns:a16="http://schemas.microsoft.com/office/drawing/2014/main" xmlns="" id="{58136D96-5E3E-4C74-AE82-DAAC3E9F4ED2}"/>
                </a:ext>
              </a:extLst>
            </p:cNvPr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9" name="Shape 391">
              <a:extLst>
                <a:ext uri="{FF2B5EF4-FFF2-40B4-BE49-F238E27FC236}">
                  <a16:creationId xmlns:a16="http://schemas.microsoft.com/office/drawing/2014/main" xmlns="" id="{F006D183-79B3-4D51-A99A-196F3D7F0919}"/>
                </a:ext>
              </a:extLst>
            </p:cNvPr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935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3B03FF3-7146-4B7D-80E2-2582A1E1DA00}"/>
              </a:ext>
            </a:extLst>
          </p:cNvPr>
          <p:cNvSpPr/>
          <p:nvPr/>
        </p:nvSpPr>
        <p:spPr>
          <a:xfrm>
            <a:off x="4668057" y="1493387"/>
            <a:ext cx="208823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 작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xmlns="" id="{B1042C19-C0E1-4489-96D0-CE23D6C6A0A2}"/>
              </a:ext>
            </a:extLst>
          </p:cNvPr>
          <p:cNvSpPr/>
          <p:nvPr/>
        </p:nvSpPr>
        <p:spPr>
          <a:xfrm>
            <a:off x="4019985" y="4211127"/>
            <a:ext cx="3384376" cy="100811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RFID</a:t>
            </a:r>
            <a:r>
              <a:rPr lang="ko-KR" altLang="en-US" dirty="0">
                <a:solidFill>
                  <a:schemeClr val="tx1"/>
                </a:solidFill>
              </a:rPr>
              <a:t>태그가 감지 되었나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9B8EDD0-722B-4E7A-9EAC-43351CCD3EED}"/>
              </a:ext>
            </a:extLst>
          </p:cNvPr>
          <p:cNvSpPr/>
          <p:nvPr/>
        </p:nvSpPr>
        <p:spPr>
          <a:xfrm>
            <a:off x="4668057" y="5930037"/>
            <a:ext cx="208823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</a:t>
            </a:r>
            <a:r>
              <a:rPr lang="ko-KR" altLang="en-US" dirty="0" err="1">
                <a:solidFill>
                  <a:schemeClr val="tx1"/>
                </a:solidFill>
              </a:rPr>
              <a:t>전송부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6507C7E-BCA0-43C5-9AD5-0CAA9A1E7FBD}"/>
              </a:ext>
            </a:extLst>
          </p:cNvPr>
          <p:cNvSpPr txBox="1"/>
          <p:nvPr/>
        </p:nvSpPr>
        <p:spPr>
          <a:xfrm>
            <a:off x="2936621" y="3761072"/>
            <a:ext cx="9184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아니오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D17BA20-B3A6-47F1-819B-E475447866FE}"/>
              </a:ext>
            </a:extLst>
          </p:cNvPr>
          <p:cNvSpPr/>
          <p:nvPr/>
        </p:nvSpPr>
        <p:spPr>
          <a:xfrm>
            <a:off x="4668057" y="2852257"/>
            <a:ext cx="208823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대기 상태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4EA93E-F8F4-434F-A464-25B44F632525}"/>
              </a:ext>
            </a:extLst>
          </p:cNvPr>
          <p:cNvSpPr txBox="1"/>
          <p:nvPr/>
        </p:nvSpPr>
        <p:spPr>
          <a:xfrm>
            <a:off x="5714246" y="5317909"/>
            <a:ext cx="3817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0292B48-D07A-4C04-B112-E1739BEFF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55" y="3078391"/>
            <a:ext cx="3814787" cy="153991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2988E3A-267D-4697-9C51-E365F9176602}"/>
              </a:ext>
            </a:extLst>
          </p:cNvPr>
          <p:cNvSpPr txBox="1"/>
          <p:nvPr/>
        </p:nvSpPr>
        <p:spPr>
          <a:xfrm>
            <a:off x="91624" y="391195"/>
            <a:ext cx="478517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나눔고딕" pitchFamily="50" charset="-127"/>
                <a:ea typeface="나눔고딕" pitchFamily="50" charset="-127"/>
              </a:rPr>
              <a:t>Arduino </a:t>
            </a:r>
            <a:r>
              <a:rPr lang="ko-KR" altLang="en-US" sz="3200" b="1" dirty="0">
                <a:latin typeface="나눔고딕" pitchFamily="50" charset="-127"/>
                <a:ea typeface="나눔고딕" pitchFamily="50" charset="-127"/>
              </a:rPr>
              <a:t>대기 상태</a:t>
            </a:r>
            <a:endParaRPr lang="en-US" altLang="ko-KR" sz="32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5D13A06-1751-4957-A2A8-7E1240B3EA36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5712173" y="3500329"/>
            <a:ext cx="0" cy="71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15F36AB1-45F9-4A24-B9C4-D4FEB0C51EAE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712173" y="2141459"/>
            <a:ext cx="0" cy="71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E7E69F3A-269A-42C2-B769-4C6B612D446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712173" y="5219239"/>
            <a:ext cx="0" cy="71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239CF196-C434-4AE0-9EE4-20778B58F970}"/>
              </a:ext>
            </a:extLst>
          </p:cNvPr>
          <p:cNvCxnSpPr>
            <a:cxnSpLocks/>
            <a:stCxn id="6" idx="1"/>
            <a:endCxn id="10" idx="1"/>
          </p:cNvCxnSpPr>
          <p:nvPr/>
        </p:nvCxnSpPr>
        <p:spPr>
          <a:xfrm rot="10800000" flipH="1">
            <a:off x="4019985" y="3176293"/>
            <a:ext cx="648072" cy="1538890"/>
          </a:xfrm>
          <a:prstGeom prst="bentConnector3">
            <a:avLst>
              <a:gd name="adj1" fmla="val -3527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392">
            <a:extLst>
              <a:ext uri="{FF2B5EF4-FFF2-40B4-BE49-F238E27FC236}">
                <a16:creationId xmlns:a16="http://schemas.microsoft.com/office/drawing/2014/main" xmlns="" id="{1A304235-7BC7-4F7C-8C6A-0DA20BFE5DFC}"/>
              </a:ext>
            </a:extLst>
          </p:cNvPr>
          <p:cNvGrpSpPr/>
          <p:nvPr/>
        </p:nvGrpSpPr>
        <p:grpSpPr>
          <a:xfrm>
            <a:off x="548863" y="1108119"/>
            <a:ext cx="11042679" cy="319053"/>
            <a:chOff x="0" y="0"/>
            <a:chExt cx="11657498" cy="0"/>
          </a:xfrm>
          <a:solidFill>
            <a:schemeClr val="bg1"/>
          </a:solidFill>
        </p:grpSpPr>
        <p:sp>
          <p:nvSpPr>
            <p:cNvPr id="82" name="Shape 390">
              <a:extLst>
                <a:ext uri="{FF2B5EF4-FFF2-40B4-BE49-F238E27FC236}">
                  <a16:creationId xmlns:a16="http://schemas.microsoft.com/office/drawing/2014/main" xmlns="" id="{4FCFE005-FDC1-4F94-B02B-6809D6D81CE6}"/>
                </a:ext>
              </a:extLst>
            </p:cNvPr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grp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83" name="Shape 391">
              <a:extLst>
                <a:ext uri="{FF2B5EF4-FFF2-40B4-BE49-F238E27FC236}">
                  <a16:creationId xmlns:a16="http://schemas.microsoft.com/office/drawing/2014/main" xmlns="" id="{6E25C631-1D93-4210-97D5-A181DE1A4C58}"/>
                </a:ext>
              </a:extLst>
            </p:cNvPr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grp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199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C5C7DA-54E2-45B6-9479-B2E76389B3B4}"/>
              </a:ext>
            </a:extLst>
          </p:cNvPr>
          <p:cNvSpPr txBox="1"/>
          <p:nvPr/>
        </p:nvSpPr>
        <p:spPr>
          <a:xfrm>
            <a:off x="467544" y="497428"/>
            <a:ext cx="4785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나눔고딕" pitchFamily="50" charset="-127"/>
                <a:ea typeface="나눔고딕" pitchFamily="50" charset="-127"/>
              </a:rPr>
              <a:t>Arduino </a:t>
            </a:r>
            <a:r>
              <a:rPr lang="ko-KR" altLang="en-US" sz="3200" b="1" dirty="0">
                <a:latin typeface="나눔고딕" pitchFamily="50" charset="-127"/>
                <a:ea typeface="나눔고딕" pitchFamily="50" charset="-127"/>
              </a:rPr>
              <a:t>데이터 송수신</a:t>
            </a:r>
            <a:endParaRPr lang="en-US" altLang="ko-KR" sz="3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EF25F22-3A09-4FA3-AD6F-50CE1D09E57B}"/>
              </a:ext>
            </a:extLst>
          </p:cNvPr>
          <p:cNvSpPr/>
          <p:nvPr/>
        </p:nvSpPr>
        <p:spPr>
          <a:xfrm>
            <a:off x="2130728" y="1968041"/>
            <a:ext cx="216024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송신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E42B777-ABD7-478B-9F36-3F21CBA736F8}"/>
              </a:ext>
            </a:extLst>
          </p:cNvPr>
          <p:cNvSpPr/>
          <p:nvPr/>
        </p:nvSpPr>
        <p:spPr>
          <a:xfrm>
            <a:off x="2130728" y="3624225"/>
            <a:ext cx="216024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처리된 정보 수신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ADF9111-0156-4256-9960-B3EE603AB150}"/>
              </a:ext>
            </a:extLst>
          </p:cNvPr>
          <p:cNvSpPr/>
          <p:nvPr/>
        </p:nvSpPr>
        <p:spPr>
          <a:xfrm>
            <a:off x="2119296" y="5382513"/>
            <a:ext cx="217167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동력부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64D22E3-4C00-4058-B9B9-F3D875FE2CCB}"/>
              </a:ext>
            </a:extLst>
          </p:cNvPr>
          <p:cNvCxnSpPr/>
          <p:nvPr/>
        </p:nvCxnSpPr>
        <p:spPr>
          <a:xfrm>
            <a:off x="3210848" y="2904145"/>
            <a:ext cx="0" cy="57603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71CF07B-230B-4749-AEE6-57E728C8BC7A}"/>
              </a:ext>
            </a:extLst>
          </p:cNvPr>
          <p:cNvCxnSpPr/>
          <p:nvPr/>
        </p:nvCxnSpPr>
        <p:spPr>
          <a:xfrm>
            <a:off x="3210848" y="4560359"/>
            <a:ext cx="0" cy="57603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CCDD26E-0990-4ACC-AFB6-E284AF0A7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152" y="2069684"/>
            <a:ext cx="3543344" cy="370611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865584F-4439-4AFF-827D-55343FF8C3B9}"/>
              </a:ext>
            </a:extLst>
          </p:cNvPr>
          <p:cNvSpPr/>
          <p:nvPr/>
        </p:nvSpPr>
        <p:spPr>
          <a:xfrm>
            <a:off x="10550224" y="0"/>
            <a:ext cx="1657350" cy="6858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Group 392">
            <a:extLst>
              <a:ext uri="{FF2B5EF4-FFF2-40B4-BE49-F238E27FC236}">
                <a16:creationId xmlns:a16="http://schemas.microsoft.com/office/drawing/2014/main" xmlns="" id="{3068DBA9-718C-4A57-B490-212A3DFA6B59}"/>
              </a:ext>
            </a:extLst>
          </p:cNvPr>
          <p:cNvGrpSpPr/>
          <p:nvPr/>
        </p:nvGrpSpPr>
        <p:grpSpPr>
          <a:xfrm>
            <a:off x="579343" y="1162644"/>
            <a:ext cx="8675147" cy="127210"/>
            <a:chOff x="0" y="0"/>
            <a:chExt cx="11657498" cy="0"/>
          </a:xfrm>
        </p:grpSpPr>
        <p:sp>
          <p:nvSpPr>
            <p:cNvPr id="14" name="Shape 390">
              <a:extLst>
                <a:ext uri="{FF2B5EF4-FFF2-40B4-BE49-F238E27FC236}">
                  <a16:creationId xmlns:a16="http://schemas.microsoft.com/office/drawing/2014/main" xmlns="" id="{DC8B1D34-8682-4B4B-8346-7771F2797A19}"/>
                </a:ext>
              </a:extLst>
            </p:cNvPr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391">
              <a:extLst>
                <a:ext uri="{FF2B5EF4-FFF2-40B4-BE49-F238E27FC236}">
                  <a16:creationId xmlns:a16="http://schemas.microsoft.com/office/drawing/2014/main" xmlns="" id="{9BA04E02-72AB-4DE8-9BBE-3CE69043BB5B}"/>
                </a:ext>
              </a:extLst>
            </p:cNvPr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494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xmlns="" id="{E49C6581-F6E2-47D5-830B-A91C57E8BAFB}"/>
              </a:ext>
            </a:extLst>
          </p:cNvPr>
          <p:cNvSpPr/>
          <p:nvPr/>
        </p:nvSpPr>
        <p:spPr>
          <a:xfrm>
            <a:off x="2855753" y="1606410"/>
            <a:ext cx="2088232" cy="6480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목적지로 이동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xmlns="" id="{B020FD12-B1FD-40E4-A9FC-0F4D710CD5DB}"/>
              </a:ext>
            </a:extLst>
          </p:cNvPr>
          <p:cNvSpPr/>
          <p:nvPr/>
        </p:nvSpPr>
        <p:spPr>
          <a:xfrm>
            <a:off x="2823384" y="2837550"/>
            <a:ext cx="2120601" cy="100811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목적지에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도달했나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xmlns="" id="{5DB9D7EF-E91F-424E-9D4C-AAA6AEF96A2E}"/>
              </a:ext>
            </a:extLst>
          </p:cNvPr>
          <p:cNvSpPr/>
          <p:nvPr/>
        </p:nvSpPr>
        <p:spPr>
          <a:xfrm>
            <a:off x="2823382" y="4594181"/>
            <a:ext cx="2119504" cy="6480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대기 상태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2B32C39-94F6-4A4A-9A75-094DB60042B5}"/>
              </a:ext>
            </a:extLst>
          </p:cNvPr>
          <p:cNvSpPr txBox="1"/>
          <p:nvPr/>
        </p:nvSpPr>
        <p:spPr>
          <a:xfrm>
            <a:off x="560893" y="518957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" pitchFamily="50" charset="-127"/>
                <a:ea typeface="나눔고딕" pitchFamily="50" charset="-127"/>
              </a:rPr>
              <a:t>Arduino </a:t>
            </a:r>
            <a:r>
              <a:rPr lang="ko-KR" altLang="en-US" sz="3200" b="1" dirty="0">
                <a:latin typeface="나눔고딕" pitchFamily="50" charset="-127"/>
                <a:ea typeface="나눔고딕" pitchFamily="50" charset="-127"/>
              </a:rPr>
              <a:t>목적 수행</a:t>
            </a:r>
            <a:endParaRPr lang="en-US" altLang="ko-KR" sz="32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5" name="Group 392">
            <a:extLst>
              <a:ext uri="{FF2B5EF4-FFF2-40B4-BE49-F238E27FC236}">
                <a16:creationId xmlns:a16="http://schemas.microsoft.com/office/drawing/2014/main" xmlns="" id="{FE634D2F-9E50-462B-B5E3-6795EB9D3B33}"/>
              </a:ext>
            </a:extLst>
          </p:cNvPr>
          <p:cNvGrpSpPr/>
          <p:nvPr/>
        </p:nvGrpSpPr>
        <p:grpSpPr>
          <a:xfrm>
            <a:off x="548863" y="1108119"/>
            <a:ext cx="11042679" cy="0"/>
            <a:chOff x="0" y="0"/>
            <a:chExt cx="11657498" cy="0"/>
          </a:xfrm>
        </p:grpSpPr>
        <p:sp>
          <p:nvSpPr>
            <p:cNvPr id="16" name="Shape 390">
              <a:extLst>
                <a:ext uri="{FF2B5EF4-FFF2-40B4-BE49-F238E27FC236}">
                  <a16:creationId xmlns:a16="http://schemas.microsoft.com/office/drawing/2014/main" xmlns="" id="{595A0B2D-4CF1-4044-ACBD-2FF726303844}"/>
                </a:ext>
              </a:extLst>
            </p:cNvPr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7" name="Shape 391">
              <a:extLst>
                <a:ext uri="{FF2B5EF4-FFF2-40B4-BE49-F238E27FC236}">
                  <a16:creationId xmlns:a16="http://schemas.microsoft.com/office/drawing/2014/main" xmlns="" id="{A61016B5-6FA7-4E44-BAE3-4E534ACA9CCB}"/>
                </a:ext>
              </a:extLst>
            </p:cNvPr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xmlns="" id="{CEFDDAFD-5351-4ED1-AB8E-52EB2244F9D8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 flipH="1">
            <a:off x="2823383" y="1930446"/>
            <a:ext cx="32369" cy="1411160"/>
          </a:xfrm>
          <a:prstGeom prst="bentConnector3">
            <a:avLst>
              <a:gd name="adj1" fmla="val -706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05D2326C-FF04-4A9E-B025-74F0D97AD9B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883682" y="2355489"/>
            <a:ext cx="3" cy="48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A4B47A77-CCAE-4F73-B108-47080E3DD0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883134" y="3845662"/>
            <a:ext cx="551" cy="74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7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190</Words>
  <Application>Microsoft Office PowerPoint</Application>
  <PresentationFormat>사용자 지정</PresentationFormat>
  <Paragraphs>68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ghdud</cp:lastModifiedBy>
  <cp:revision>27</cp:revision>
  <dcterms:created xsi:type="dcterms:W3CDTF">2017-09-09T13:40:14Z</dcterms:created>
  <dcterms:modified xsi:type="dcterms:W3CDTF">2019-06-10T20:21:06Z</dcterms:modified>
</cp:coreProperties>
</file>