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61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35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86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0514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1115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8528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546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80074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42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033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179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485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32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038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046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40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27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C795F2-B854-4D37-846F-C7FD608162C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G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01F884-41F1-4735-9150-0927C95E593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546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1489" y="4382813"/>
            <a:ext cx="9144000" cy="829825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IGSS VILLA Nova</a:t>
            </a:r>
            <a:endParaRPr lang="es-GT" dirty="0"/>
          </a:p>
        </p:txBody>
      </p:sp>
      <p:sp>
        <p:nvSpPr>
          <p:cNvPr id="4" name="CuadroTexto 3"/>
          <p:cNvSpPr txBox="1"/>
          <p:nvPr/>
        </p:nvSpPr>
        <p:spPr>
          <a:xfrm>
            <a:off x="9270125" y="1434662"/>
            <a:ext cx="1907628" cy="369332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 prst="slope"/>
          </a:sp3d>
        </p:spPr>
        <p:txBody>
          <a:bodyPr wrap="square" rtlCol="0">
            <a:spAutoFit/>
          </a:bodyPr>
          <a:lstStyle/>
          <a:p>
            <a:r>
              <a:rPr lang="es-GT" dirty="0" smtClean="0"/>
              <a:t>IGGS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4621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865" y="567558"/>
            <a:ext cx="3637762" cy="373117"/>
          </a:xfrm>
        </p:spPr>
        <p:txBody>
          <a:bodyPr/>
          <a:lstStyle/>
          <a:p>
            <a:r>
              <a:rPr lang="es-GT" dirty="0" smtClean="0"/>
              <a:t>IGSS VILLA NOVA</a:t>
            </a:r>
            <a:endParaRPr lang="es-GT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25213" y="1072056"/>
            <a:ext cx="4083269" cy="4952824"/>
          </a:xfrm>
        </p:spPr>
        <p:txBody>
          <a:bodyPr/>
          <a:lstStyle/>
          <a:p>
            <a:endParaRPr lang="es-GT" dirty="0" smtClean="0"/>
          </a:p>
          <a:p>
            <a:pPr algn="ctr"/>
            <a:endParaRPr lang="es-GT" dirty="0"/>
          </a:p>
          <a:p>
            <a:pPr algn="ctr"/>
            <a:r>
              <a:rPr lang="es-GT" dirty="0" smtClean="0"/>
              <a:t>Información Laboral </a:t>
            </a:r>
          </a:p>
          <a:p>
            <a:r>
              <a:rPr lang="es-GT" dirty="0" smtClean="0"/>
              <a:t>La elaboración laboral de la empresa es que recibe a personas enfermas y tienen citas para recibir chequeos o medicamentos</a:t>
            </a:r>
          </a:p>
          <a:p>
            <a:endParaRPr lang="es-GT" dirty="0"/>
          </a:p>
          <a:p>
            <a:r>
              <a:rPr lang="es-GT" dirty="0" smtClean="0"/>
              <a:t>Dirección: </a:t>
            </a:r>
            <a:r>
              <a:rPr lang="es-GT" b="1" dirty="0"/>
              <a:t>IGSS Villa Nueva</a:t>
            </a:r>
          </a:p>
          <a:p>
            <a:endParaRPr lang="es-GT" dirty="0" smtClean="0"/>
          </a:p>
          <a:p>
            <a:r>
              <a:rPr lang="es-GT" dirty="0" smtClean="0"/>
              <a:t>Telefono: </a:t>
            </a:r>
            <a:r>
              <a:rPr lang="es-GT" dirty="0"/>
              <a:t>6631 </a:t>
            </a:r>
            <a:r>
              <a:rPr lang="es-GT" dirty="0" smtClean="0"/>
              <a:t>3404</a:t>
            </a:r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r>
              <a:rPr lang="es-GT" dirty="0" smtClean="0"/>
              <a:t> </a:t>
            </a:r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58" y="1072056"/>
            <a:ext cx="6495393" cy="41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CROQUIS	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6" y="2049517"/>
            <a:ext cx="10830911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CuadroTexto 4"/>
          <p:cNvSpPr txBox="1"/>
          <p:nvPr/>
        </p:nvSpPr>
        <p:spPr>
          <a:xfrm>
            <a:off x="488731" y="618356"/>
            <a:ext cx="3216166" cy="28623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GT" dirty="0" smtClean="0">
                <a:solidFill>
                  <a:srgbClr val="00B050"/>
                </a:solidFill>
              </a:rPr>
              <a:t>Llegar en carro o bus	</a:t>
            </a:r>
          </a:p>
          <a:p>
            <a:endParaRPr lang="es-GT" dirty="0">
              <a:solidFill>
                <a:srgbClr val="00B050"/>
              </a:solidFill>
            </a:endParaRPr>
          </a:p>
          <a:p>
            <a:r>
              <a:rPr lang="es-GT" dirty="0" smtClean="0">
                <a:solidFill>
                  <a:srgbClr val="00B050"/>
                </a:solidFill>
              </a:rPr>
              <a:t>Abierto:</a:t>
            </a:r>
          </a:p>
          <a:p>
            <a:r>
              <a:rPr lang="es-GT" dirty="0" smtClean="0">
                <a:solidFill>
                  <a:srgbClr val="00B050"/>
                </a:solidFill>
              </a:rPr>
              <a:t>lunes 7:00–15:30</a:t>
            </a:r>
          </a:p>
          <a:p>
            <a:r>
              <a:rPr lang="es-GT" dirty="0" smtClean="0">
                <a:solidFill>
                  <a:srgbClr val="00B050"/>
                </a:solidFill>
              </a:rPr>
              <a:t>martes 7:00–15:30</a:t>
            </a:r>
          </a:p>
          <a:p>
            <a:r>
              <a:rPr lang="es-GT" dirty="0" smtClean="0">
                <a:solidFill>
                  <a:srgbClr val="00B050"/>
                </a:solidFill>
              </a:rPr>
              <a:t>miércoles 7:00–15:30</a:t>
            </a:r>
          </a:p>
          <a:p>
            <a:r>
              <a:rPr lang="es-GT" dirty="0" smtClean="0">
                <a:solidFill>
                  <a:srgbClr val="00B050"/>
                </a:solidFill>
              </a:rPr>
              <a:t>jueves 7:00–15:30</a:t>
            </a:r>
          </a:p>
          <a:p>
            <a:r>
              <a:rPr lang="es-GT" dirty="0" smtClean="0">
                <a:solidFill>
                  <a:srgbClr val="00B050"/>
                </a:solidFill>
              </a:rPr>
              <a:t>viernes 7:00–15:30</a:t>
            </a:r>
          </a:p>
          <a:p>
            <a:r>
              <a:rPr lang="es-GT" dirty="0" smtClean="0">
                <a:solidFill>
                  <a:srgbClr val="00B050"/>
                </a:solidFill>
              </a:rPr>
              <a:t>sábado Cerrado</a:t>
            </a:r>
          </a:p>
          <a:p>
            <a:r>
              <a:rPr lang="es-GT" dirty="0" smtClean="0">
                <a:solidFill>
                  <a:srgbClr val="00B050"/>
                </a:solidFill>
              </a:rPr>
              <a:t>domingo Cerrado</a:t>
            </a:r>
            <a:endParaRPr lang="es-G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45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Sala de reuniones Ion</vt:lpstr>
      <vt:lpstr>IGSS VILLA Nova</vt:lpstr>
      <vt:lpstr>IGSS VILLA NOVA</vt:lpstr>
      <vt:lpstr>CROQUIS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IGSS VILLA NUEVA</dc:title>
  <dc:creator>Etudiante</dc:creator>
  <cp:lastModifiedBy>Etudiante</cp:lastModifiedBy>
  <cp:revision>4</cp:revision>
  <dcterms:created xsi:type="dcterms:W3CDTF">2018-08-15T16:57:30Z</dcterms:created>
  <dcterms:modified xsi:type="dcterms:W3CDTF">2018-08-15T17:37:02Z</dcterms:modified>
</cp:coreProperties>
</file>