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photoAlbum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7000"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7000"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 advClick="0" advTm="7000"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6F37E1-E5D9-40FF-AA3B-6895C2ACCC2E}" type="datetimeFigureOut">
              <a:rPr lang="es-MX" smtClean="0"/>
              <a:t>25/09/2015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9B625EC-1C28-469D-AA1C-BC1A8B586D80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7000">
    <p:strips dir="ld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690697"/>
      </p:ext>
    </p:extLst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873924"/>
      </p:ext>
    </p:extLst>
  </p:cSld>
  <p:clrMapOvr>
    <a:masterClrMapping/>
  </p:clrMapOvr>
  <p:transition spd="slow" advClick="0" advTm="8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85250"/>
      </p:ext>
    </p:extLst>
  </p:cSld>
  <p:clrMapOvr>
    <a:masterClrMapping/>
  </p:clrMapOvr>
  <p:transition spd="slow" advClick="0" advTm="10000"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485535"/>
      </p:ext>
    </p:extLst>
  </p:cSld>
  <p:clrMapOvr>
    <a:masterClrMapping/>
  </p:clrMapOvr>
  <p:transition spd="slow" advClick="0" advTm="7000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900609"/>
      </p:ext>
    </p:extLst>
  </p:cSld>
  <p:clrMapOvr>
    <a:masterClrMapping/>
  </p:clrMapOvr>
  <p:transition spd="slow" advClick="0" advTm="10000">
    <p:strips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Papel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Elotlán</dc:creator>
  <cp:lastModifiedBy>Ana Elotlán</cp:lastModifiedBy>
  <cp:revision>2</cp:revision>
  <dcterms:created xsi:type="dcterms:W3CDTF">2015-09-25T23:24:12Z</dcterms:created>
  <dcterms:modified xsi:type="dcterms:W3CDTF">2015-09-26T00:09:18Z</dcterms:modified>
</cp:coreProperties>
</file>