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4AA1612-AB97-44CA-9480-2BBE15D93193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230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8EAEB56-35DC-49A7-895C-B888479BA7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5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B9BA91-D5E5-467C-B26A-A5635E96BBF1}" type="slidenum">
              <a:t>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85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600F4E-7C6B-470D-B6B5-8D2D61B112A5}" type="slidenum">
              <a:t>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597901-F784-44FB-8E04-A4FF92CEDB7B}" type="slidenum">
              <a:t>3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19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63694F7-558B-46F4-BFE8-922A4625C050}" type="slidenum">
              <a:t>4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3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2C48759-4D0B-4591-9814-A90ACADC2DD0}" type="slidenum">
              <a:t>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3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388489-A4D9-4E48-9F4D-C42783BCDAC4}" type="slidenum">
              <a:t>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39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5E01D2-89A0-4E22-B985-D2AE1A51418E}" type="slidenum">
              <a:t>7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7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8C4452-D6F3-4BA4-AE1B-27EC34D6D6D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7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67BBD-7265-4F17-81EE-5A8692E2191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9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B51FCA-C01D-4161-904E-0FB2C6FD253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43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A988EC-3856-4175-96F6-5C45C1DB1F0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37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F769A9-CE96-4AA5-85F1-9F4B02BFA0B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3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79A63F-68CC-4327-855A-DDF76DABDA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2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348BC-E2AA-4DC8-80F4-317E92E6680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4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4D0C7A-8962-41AA-97BE-CCED0FEA154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6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214D39-3FF2-4217-8BC6-57559F2E391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43AA43-9CF4-42C8-B504-B47E5575C90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1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512615-6BCC-4F85-BF8F-9F632928E1B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61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7AE5C3C-7379-4DCA-867E-23FD788218CA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pt-B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699746"/>
            <a:ext cx="10080624" cy="1262160"/>
          </a:xfrm>
        </p:spPr>
        <p:txBody>
          <a:bodyPr/>
          <a:lstStyle/>
          <a:p>
            <a:pPr lvl="0"/>
            <a:r>
              <a:rPr lang="pt-BR" dirty="0" err="1"/>
              <a:t>Estudapp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5828803"/>
            <a:ext cx="10080625" cy="17308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pt-BR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</a:lstStyle>
          <a:p>
            <a:r>
              <a:rPr lang="pt-BR" sz="2400" dirty="0" smtClean="0">
                <a:solidFill>
                  <a:sysClr val="windowText" lastClr="000000"/>
                </a:solidFill>
              </a:rPr>
              <a:t>Marcela Martins</a:t>
            </a:r>
          </a:p>
          <a:p>
            <a:r>
              <a:rPr lang="pt-BR" sz="2400" dirty="0" smtClean="0">
                <a:solidFill>
                  <a:sysClr val="windowText" lastClr="000000"/>
                </a:solidFill>
              </a:rPr>
              <a:t>Ismael Correa Caetano</a:t>
            </a:r>
          </a:p>
          <a:p>
            <a:endParaRPr lang="pt-BR" sz="2400" dirty="0">
              <a:solidFill>
                <a:sysClr val="windowText" lastClr="000000"/>
              </a:solidFill>
            </a:endParaRPr>
          </a:p>
          <a:p>
            <a:r>
              <a:rPr lang="pt-BR" sz="2400" dirty="0" smtClean="0">
                <a:solidFill>
                  <a:sysClr val="windowText" lastClr="000000"/>
                </a:solidFill>
              </a:rPr>
              <a:t>Serra 04 de Dezembro de 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3999" y="32244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pt-BR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</a:lstStyle>
          <a:p>
            <a:r>
              <a:rPr lang="pt-BR" dirty="0" smtClean="0">
                <a:solidFill>
                  <a:sysClr val="windowText" lastClr="000000"/>
                </a:solidFill>
              </a:rPr>
              <a:t>Obrigado pela atenção 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9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01320"/>
            <a:ext cx="10080625" cy="1262160"/>
          </a:xfrm>
        </p:spPr>
        <p:txBody>
          <a:bodyPr/>
          <a:lstStyle/>
          <a:p>
            <a:pPr lvl="0"/>
            <a:r>
              <a:rPr lang="pt-BR" dirty="0"/>
              <a:t>Motivação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44971" y="2158469"/>
            <a:ext cx="9975694" cy="4384440"/>
          </a:xfrm>
        </p:spPr>
        <p:txBody>
          <a:bodyPr/>
          <a:lstStyle/>
          <a:p>
            <a:pPr lvl="0"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Tornar os estudos mais práticos  interativos e aproveitáveis, onde os usuários tem acesso a conteúdo, exercícios  e tirar duvidas online  com outros  usuários agregados  mais conhecimentos.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" y="301320"/>
            <a:ext cx="10080624" cy="1262160"/>
          </a:xfrm>
        </p:spPr>
        <p:txBody>
          <a:bodyPr/>
          <a:lstStyle/>
          <a:p>
            <a:pPr lvl="0"/>
            <a:r>
              <a:rPr lang="pt-BR" dirty="0"/>
              <a:t>Mini Mundo</a:t>
            </a: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44971" y="2158469"/>
            <a:ext cx="9975694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 usuário vai somando pontos para sua avaliação da tabela de desempenho individual. Os usuários poderão marcar as matérias em que vão ajudar e as matérias em que querem ajuda/estudar  e o que for referente a esta matérias aparecera para o usuário. Em caso de caso de duvidas é só buscar no próprio </a:t>
            </a:r>
            <a:r>
              <a:rPr lang="pt-BR" sz="280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pt-BR" sz="28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receberá ajuda de outro usuário ou mesmo no tópico da matéria.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72000"/>
            <a:ext cx="9071640" cy="1262160"/>
          </a:xfrm>
        </p:spPr>
        <p:txBody>
          <a:bodyPr/>
          <a:lstStyle/>
          <a:p>
            <a:pPr lvl="0"/>
            <a:r>
              <a:rPr lang="pt-BR"/>
              <a:t>Modelo Conceitual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2020" y="1149050"/>
            <a:ext cx="10008000" cy="63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3840"/>
            <a:ext cx="9071640" cy="1262160"/>
          </a:xfrm>
        </p:spPr>
        <p:txBody>
          <a:bodyPr/>
          <a:lstStyle/>
          <a:p>
            <a:pPr lvl="0"/>
            <a:r>
              <a:rPr lang="pt-BR"/>
              <a:t>Modelo Físico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9050" y="1005050"/>
            <a:ext cx="9936000" cy="64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Dificuldades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9959" y="2304000"/>
            <a:ext cx="9960705" cy="4384440"/>
          </a:xfrm>
          <a:noFill/>
        </p:spPr>
        <p:txBody>
          <a:bodyPr/>
          <a:lstStyle/>
          <a:p>
            <a:pPr lvl="0">
              <a:buSzPct val="100000"/>
              <a:buAutoNum type="arabicPeriod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Modelo Conceitual</a:t>
            </a:r>
          </a:p>
          <a:p>
            <a:pPr lvl="0">
              <a:buSzPct val="100000"/>
              <a:buAutoNum type="arabicPeriod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Organizar o modelo conceitual de forma que fosse total inteligível e correto.</a:t>
            </a:r>
          </a:p>
          <a:p>
            <a:pPr lvl="0">
              <a:buSzPct val="100000"/>
              <a:buAutoNum type="arabicPeriod"/>
            </a:pPr>
            <a:endParaRPr lang="pt-BR" sz="2800" baseline="3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100000"/>
              <a:buAutoNum type="arabicPeriod"/>
            </a:pPr>
            <a:endParaRPr lang="pt-BR" sz="2800" baseline="3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100000"/>
              <a:buAutoNum type="arabicPeriod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dirty="0" err="1"/>
              <a:t>Mockups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pt-BR" dirty="0" smtClean="0"/>
              <a:t>*Tela Login				</a:t>
            </a:r>
            <a:r>
              <a:rPr lang="pt-BR" dirty="0"/>
              <a:t>*</a:t>
            </a:r>
            <a:r>
              <a:rPr lang="pt-BR" dirty="0" smtClean="0"/>
              <a:t>Tela de Matérias</a:t>
            </a:r>
            <a:endParaRPr lang="pt-BR" dirty="0"/>
          </a:p>
          <a:p>
            <a:pPr lvl="0">
              <a:buSzPct val="45000"/>
              <a:buFont typeface="StarSymbol"/>
              <a:buChar char="●"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29403"/>
            <a:ext cx="5156616" cy="40296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17" y="2338929"/>
            <a:ext cx="4924008" cy="4020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pt-BR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</a:lstStyle>
          <a:p>
            <a:r>
              <a:rPr lang="pt-BR" smtClean="0">
                <a:solidFill>
                  <a:sysClr val="windowText" lastClr="000000"/>
                </a:solidFill>
              </a:rPr>
              <a:t>Mockups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69" y="2419824"/>
            <a:ext cx="5096656" cy="40391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37" y="2419824"/>
            <a:ext cx="5040806" cy="4039164"/>
          </a:xfrm>
          <a:prstGeom prst="rect">
            <a:avLst/>
          </a:prstGeom>
        </p:spPr>
      </p:pic>
      <p:sp>
        <p:nvSpPr>
          <p:cNvPr id="6" name="Espaço Reservado para Texto 2"/>
          <p:cNvSpPr txBox="1">
            <a:spLocks/>
          </p:cNvSpPr>
          <p:nvPr/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</a:pPr>
            <a:r>
              <a:rPr lang="pt-BR" dirty="0" smtClean="0">
                <a:solidFill>
                  <a:sysClr val="windowText" lastClr="000000"/>
                </a:solidFill>
              </a:rPr>
              <a:t>*Tela Perfil				*Tela de Pontos</a:t>
            </a:r>
          </a:p>
          <a:p>
            <a:pPr>
              <a:buSzPct val="45000"/>
            </a:pPr>
            <a:endParaRPr lang="pt-BR" dirty="0" smtClean="0">
              <a:solidFill>
                <a:sysClr val="windowText" lastClr="000000"/>
              </a:solidFill>
            </a:endParaRPr>
          </a:p>
          <a:p>
            <a:pPr>
              <a:buSzPct val="45000"/>
              <a:buFont typeface="StarSymbol"/>
              <a:buChar char="●"/>
            </a:pP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3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7" y="1303599"/>
            <a:ext cx="8477436" cy="625607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609305" y="4143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pt-BR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</a:lstStyle>
          <a:p>
            <a:r>
              <a:rPr lang="pt-BR" dirty="0" smtClean="0">
                <a:solidFill>
                  <a:sysClr val="windowText" lastClr="000000"/>
                </a:solidFill>
              </a:rPr>
              <a:t>Pesquisas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</Words>
  <Application>Microsoft Office PowerPoint</Application>
  <PresentationFormat>Widescreen</PresentationFormat>
  <Paragraphs>28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Microsoft YaHei</vt:lpstr>
      <vt:lpstr>Arial</vt:lpstr>
      <vt:lpstr>Calibri</vt:lpstr>
      <vt:lpstr>Liberation Sans</vt:lpstr>
      <vt:lpstr>Liberation Serif</vt:lpstr>
      <vt:lpstr>Mangal</vt:lpstr>
      <vt:lpstr>Segoe UI</vt:lpstr>
      <vt:lpstr>StarSymbol</vt:lpstr>
      <vt:lpstr>Tahoma</vt:lpstr>
      <vt:lpstr>Padrão</vt:lpstr>
      <vt:lpstr>Estudapp</vt:lpstr>
      <vt:lpstr>Motivação</vt:lpstr>
      <vt:lpstr>Mini Mundo</vt:lpstr>
      <vt:lpstr>Modelo Conceitual</vt:lpstr>
      <vt:lpstr>Modelo Físico</vt:lpstr>
      <vt:lpstr>Dificuldades</vt:lpstr>
      <vt:lpstr>Mockups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Estudapp</dc:title>
  <dc:creator>Simone</dc:creator>
  <cp:lastModifiedBy>Claudiomiro M Caetano</cp:lastModifiedBy>
  <cp:revision>9</cp:revision>
  <dcterms:created xsi:type="dcterms:W3CDTF">2017-11-28T22:10:11Z</dcterms:created>
  <dcterms:modified xsi:type="dcterms:W3CDTF">2017-12-06T14:04:33Z</dcterms:modified>
</cp:coreProperties>
</file>