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12192000" cy="6858000"/>
  <p:notesSz cx="6858000" cy="9144000"/>
  <p:custDataLst>
    <p:tags r:id="rId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noAutofit/>
          </a:bodyPr>
          <a:lstStyle>
            <a:lvl1pPr marL="0" marR="0" lvl="0" indent="0" algn="ctr" rtl="0">
              <a:lnSpc>
                <a:spcPct val="90000"/>
              </a:lnSpc>
              <a:spcBef>
                <a:spcPts val="0"/>
              </a:spcBef>
              <a:spcAft>
                <a:spcPts val="0"/>
              </a:spcAft>
              <a:buClr>
                <a:schemeClr val="dk1"/>
              </a:buClr>
              <a:buSzPts val="1400"/>
              <a:buFont typeface="Calibri"/>
              <a:buNone/>
              <a:defRPr sz="60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noAutofit/>
          </a:bodyPr>
          <a:lstStyle>
            <a:lvl1pPr marL="0" marR="0" lvl="0" indent="0" algn="ctr" rtl="0">
              <a:lnSpc>
                <a:spcPct val="90000"/>
              </a:lnSpc>
              <a:spcBef>
                <a:spcPts val="1000"/>
              </a:spcBef>
              <a:spcAft>
                <a:spcPts val="0"/>
              </a:spcAft>
              <a:buClr>
                <a:schemeClr val="dk1"/>
              </a:buClr>
              <a:buSzPts val="2800"/>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spcAft>
                <a:spcPts val="0"/>
              </a:spcAft>
              <a:buClr>
                <a:schemeClr val="dk1"/>
              </a:buClr>
              <a:buSzPts val="24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spcAft>
                <a:spcPts val="0"/>
              </a:spcAft>
              <a:buClr>
                <a:schemeClr val="dk1"/>
              </a:buClr>
              <a:buSzPts val="20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noAutofit/>
          </a:bodyPr>
          <a:lstStyle>
            <a:lvl1pPr marL="0" marR="0" lvl="0" indent="0" algn="l" rtl="0">
              <a:lnSpc>
                <a:spcPct val="90000"/>
              </a:lnSpc>
              <a:spcBef>
                <a:spcPts val="0"/>
              </a:spcBef>
              <a:spcAft>
                <a:spcPts val="0"/>
              </a:spcAft>
              <a:buClr>
                <a:schemeClr val="dk1"/>
              </a:buClr>
              <a:buSzPts val="1400"/>
              <a:buFont typeface="Calibri"/>
              <a:buNone/>
              <a:defRPr sz="60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rgbClr val="888888"/>
              </a:buClr>
              <a:buSzPts val="28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8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8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L="0" marR="0" lvl="0" indent="0" algn="l" rtl="0">
              <a:lnSpc>
                <a:spcPct val="90000"/>
              </a:lnSpc>
              <a:spcBef>
                <a:spcPts val="0"/>
              </a:spcBef>
              <a:spcAft>
                <a:spcPts val="0"/>
              </a:spcAft>
              <a:buClr>
                <a:schemeClr val="dk1"/>
              </a:buClr>
              <a:buSzPts val="1400"/>
              <a:buFont typeface="Calibri"/>
              <a:buNone/>
              <a:defRPr sz="32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L="0" marR="0" lvl="0" indent="0" algn="l" rtl="0">
              <a:lnSpc>
                <a:spcPct val="90000"/>
              </a:lnSpc>
              <a:spcBef>
                <a:spcPts val="0"/>
              </a:spcBef>
              <a:spcAft>
                <a:spcPts val="0"/>
              </a:spcAft>
              <a:buClr>
                <a:schemeClr val="dk1"/>
              </a:buClr>
              <a:buSzPts val="1400"/>
              <a:buFont typeface="Calibri"/>
              <a:buNone/>
              <a:defRPr sz="32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L="0" marR="0" lvl="0" indent="0" algn="l" rtl="0">
              <a:lnSpc>
                <a:spcPct val="90000"/>
              </a:lnSpc>
              <a:spcBef>
                <a:spcPts val="1000"/>
              </a:spcBef>
              <a:spcAft>
                <a:spcPts val="0"/>
              </a:spcAft>
              <a:buClr>
                <a:schemeClr val="dk1"/>
              </a:buClr>
              <a:buSzPts val="14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3105975" y="131775"/>
            <a:ext cx="8778600" cy="942000"/>
          </a:xfrm>
          <a:prstGeom prst="rect">
            <a:avLst/>
          </a:prstGeom>
          <a:solidFill>
            <a:srgbClr val="5A8A8A"/>
          </a:solidFill>
          <a:ln w="9525" cap="flat" cmpd="sng">
            <a:solidFill>
              <a:srgbClr val="71CEE7"/>
            </a:solidFill>
            <a:prstDash val="solid"/>
            <a:round/>
            <a:headEnd type="none" w="sm" len="sm"/>
            <a:tailEnd type="none" w="sm" len="sm"/>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525252"/>
              </a:buClr>
              <a:buFont typeface="Arial"/>
              <a:buNone/>
            </a:pPr>
            <a:r>
              <a:rPr lang="en-US" sz="1600" b="1" i="0" u="none" strike="noStrike" cap="none">
                <a:solidFill>
                  <a:schemeClr val="lt1"/>
                </a:solidFill>
                <a:latin typeface="Arial"/>
                <a:ea typeface="Arial"/>
                <a:cs typeface="Arial"/>
                <a:sym typeface="Arial"/>
              </a:rPr>
              <a:t>Abstract Title</a:t>
            </a:r>
            <a:br>
              <a:rPr lang="en-US" sz="1600" b="1" i="0" u="none" strike="noStrike" cap="none">
                <a:solidFill>
                  <a:schemeClr val="lt1"/>
                </a:solidFill>
                <a:latin typeface="Arial"/>
                <a:ea typeface="Arial"/>
                <a:cs typeface="Arial"/>
                <a:sym typeface="Arial"/>
              </a:rPr>
            </a:br>
            <a:r>
              <a:rPr lang="en-US" sz="1600" b="1" i="0" u="none" strike="noStrike" cap="none">
                <a:solidFill>
                  <a:schemeClr val="lt1"/>
                </a:solidFill>
                <a:latin typeface="Arial"/>
                <a:ea typeface="Arial"/>
                <a:cs typeface="Arial"/>
                <a:sym typeface="Arial"/>
              </a:rPr>
              <a:t>Abstract Title continued</a:t>
            </a:r>
            <a:br>
              <a:rPr lang="en-US" sz="1400" b="0" i="0" u="none" strike="noStrike" cap="none">
                <a:solidFill>
                  <a:schemeClr val="lt1"/>
                </a:solidFill>
                <a:latin typeface="Arial"/>
                <a:ea typeface="Arial"/>
                <a:cs typeface="Arial"/>
                <a:sym typeface="Arial"/>
              </a:rPr>
            </a:br>
            <a:r>
              <a:rPr lang="en-US" sz="1200" b="1" i="0" u="none" strike="noStrike" cap="none">
                <a:solidFill>
                  <a:schemeClr val="lt1"/>
                </a:solidFill>
                <a:latin typeface="Arial"/>
                <a:ea typeface="Arial"/>
                <a:cs typeface="Arial"/>
                <a:sym typeface="Arial"/>
              </a:rPr>
              <a:t>Authors’ Names</a:t>
            </a:r>
            <a:br>
              <a:rPr lang="en-US" sz="1200" b="1" i="0" u="none" strike="noStrike" cap="none">
                <a:solidFill>
                  <a:schemeClr val="lt1"/>
                </a:solidFill>
                <a:latin typeface="Arial"/>
                <a:ea typeface="Arial"/>
                <a:cs typeface="Arial"/>
                <a:sym typeface="Arial"/>
              </a:rPr>
            </a:br>
            <a:r>
              <a:rPr lang="en-US" sz="1200" b="1" i="0" u="none" strike="noStrike" cap="none">
                <a:solidFill>
                  <a:schemeClr val="lt1"/>
                </a:solidFill>
                <a:latin typeface="Arial"/>
                <a:ea typeface="Arial"/>
                <a:cs typeface="Arial"/>
                <a:sym typeface="Arial"/>
              </a:rPr>
              <a:t>Institution(s)</a:t>
            </a:r>
            <a:endParaRPr sz="1200" b="1" i="0" u="none" strike="noStrike" cap="none">
              <a:solidFill>
                <a:schemeClr val="lt1"/>
              </a:solidFill>
              <a:latin typeface="Arial"/>
              <a:ea typeface="Arial"/>
              <a:cs typeface="Arial"/>
              <a:sym typeface="Arial"/>
            </a:endParaRPr>
          </a:p>
        </p:txBody>
      </p:sp>
      <p:sp>
        <p:nvSpPr>
          <p:cNvPr id="85" name="Google Shape;85;p13"/>
          <p:cNvSpPr txBox="1">
            <a:spLocks noGrp="1"/>
          </p:cNvSpPr>
          <p:nvPr>
            <p:ph type="subTitle" idx="1"/>
          </p:nvPr>
        </p:nvSpPr>
        <p:spPr>
          <a:xfrm>
            <a:off x="88900" y="1189592"/>
            <a:ext cx="5372100" cy="284100"/>
          </a:xfrm>
          <a:prstGeom prst="rect">
            <a:avLst/>
          </a:prstGeom>
          <a:solidFill>
            <a:srgbClr val="5A8A8A"/>
          </a:solidFill>
          <a:ln w="9525" cap="flat" cmpd="sng">
            <a:solidFill>
              <a:srgbClr val="71CEE7"/>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525252"/>
              </a:buClr>
              <a:buFont typeface="Arial"/>
              <a:buNone/>
            </a:pPr>
            <a:r>
              <a:rPr lang="en-US" sz="1600" b="1">
                <a:solidFill>
                  <a:schemeClr val="lt1"/>
                </a:solidFill>
                <a:latin typeface="Arial"/>
                <a:ea typeface="Arial"/>
                <a:cs typeface="Arial"/>
                <a:sym typeface="Arial"/>
              </a:rPr>
              <a:t>Background</a:t>
            </a:r>
            <a:endParaRPr sz="1600" b="1" i="0" u="none" strike="noStrike" cap="none">
              <a:solidFill>
                <a:schemeClr val="lt1"/>
              </a:solidFill>
              <a:latin typeface="Arial"/>
              <a:ea typeface="Arial"/>
              <a:cs typeface="Arial"/>
              <a:sym typeface="Arial"/>
            </a:endParaRPr>
          </a:p>
        </p:txBody>
      </p:sp>
      <p:sp>
        <p:nvSpPr>
          <p:cNvPr id="86" name="Google Shape;86;p13"/>
          <p:cNvSpPr txBox="1"/>
          <p:nvPr/>
        </p:nvSpPr>
        <p:spPr>
          <a:xfrm>
            <a:off x="88900" y="3225871"/>
            <a:ext cx="5372100" cy="284162"/>
          </a:xfrm>
          <a:prstGeom prst="rect">
            <a:avLst/>
          </a:prstGeom>
          <a:solidFill>
            <a:srgbClr val="5A8A8A"/>
          </a:solidFill>
          <a:ln w="9525" cap="flat" cmpd="sng">
            <a:solidFill>
              <a:srgbClr val="71CEE7"/>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525252"/>
              </a:buClr>
              <a:buFont typeface="Arial"/>
              <a:buNone/>
            </a:pPr>
            <a:r>
              <a:rPr lang="en-US" sz="1600" b="1">
                <a:solidFill>
                  <a:schemeClr val="lt1"/>
                </a:solidFill>
              </a:rPr>
              <a:t>Materials and Methods</a:t>
            </a:r>
            <a:endParaRPr sz="1600" b="1" i="0" u="none" strike="noStrike" cap="none">
              <a:solidFill>
                <a:schemeClr val="lt1"/>
              </a:solidFill>
              <a:latin typeface="Arial"/>
              <a:ea typeface="Arial"/>
              <a:cs typeface="Arial"/>
              <a:sym typeface="Arial"/>
            </a:endParaRPr>
          </a:p>
        </p:txBody>
      </p:sp>
      <p:sp>
        <p:nvSpPr>
          <p:cNvPr id="87" name="Google Shape;87;p13"/>
          <p:cNvSpPr txBox="1"/>
          <p:nvPr/>
        </p:nvSpPr>
        <p:spPr>
          <a:xfrm>
            <a:off x="6604000" y="3223723"/>
            <a:ext cx="5372100" cy="284100"/>
          </a:xfrm>
          <a:prstGeom prst="rect">
            <a:avLst/>
          </a:prstGeom>
          <a:solidFill>
            <a:srgbClr val="5A8A8A"/>
          </a:solidFill>
          <a:ln w="9525" cap="flat" cmpd="sng">
            <a:solidFill>
              <a:srgbClr val="71CEE7"/>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525252"/>
              </a:buClr>
              <a:buFont typeface="Arial"/>
              <a:buNone/>
            </a:pPr>
            <a:r>
              <a:rPr lang="en-US" sz="1600" b="1" dirty="0">
                <a:solidFill>
                  <a:schemeClr val="lt1"/>
                </a:solidFill>
              </a:rPr>
              <a:t>Conclusions</a:t>
            </a:r>
            <a:endParaRPr sz="1600" b="1" i="0" u="none" strike="noStrike" cap="none" dirty="0">
              <a:solidFill>
                <a:schemeClr val="lt1"/>
              </a:solidFill>
              <a:latin typeface="Arial"/>
              <a:ea typeface="Arial"/>
              <a:cs typeface="Arial"/>
              <a:sym typeface="Arial"/>
            </a:endParaRPr>
          </a:p>
        </p:txBody>
      </p:sp>
      <p:sp>
        <p:nvSpPr>
          <p:cNvPr id="88" name="Google Shape;88;p13"/>
          <p:cNvSpPr txBox="1"/>
          <p:nvPr/>
        </p:nvSpPr>
        <p:spPr>
          <a:xfrm>
            <a:off x="6604000" y="5622949"/>
            <a:ext cx="5372100" cy="284162"/>
          </a:xfrm>
          <a:prstGeom prst="rect">
            <a:avLst/>
          </a:prstGeom>
          <a:solidFill>
            <a:srgbClr val="5A8A8A"/>
          </a:solidFill>
          <a:ln w="9525" cap="flat" cmpd="sng">
            <a:solidFill>
              <a:srgbClr val="71CEE7"/>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525252"/>
              </a:buClr>
              <a:buFont typeface="Arial"/>
              <a:buNone/>
            </a:pPr>
            <a:r>
              <a:rPr lang="en-US" sz="1600" b="1" i="0" u="none" strike="noStrike" cap="none">
                <a:solidFill>
                  <a:schemeClr val="lt1"/>
                </a:solidFill>
                <a:latin typeface="Arial"/>
                <a:ea typeface="Arial"/>
                <a:cs typeface="Arial"/>
                <a:sym typeface="Arial"/>
              </a:rPr>
              <a:t>References</a:t>
            </a:r>
            <a:endParaRPr sz="1600" b="1" i="0" u="none" strike="noStrike" cap="none">
              <a:solidFill>
                <a:schemeClr val="lt1"/>
              </a:solidFill>
              <a:latin typeface="Arial"/>
              <a:ea typeface="Arial"/>
              <a:cs typeface="Arial"/>
              <a:sym typeface="Arial"/>
            </a:endParaRPr>
          </a:p>
        </p:txBody>
      </p:sp>
      <p:sp>
        <p:nvSpPr>
          <p:cNvPr id="89" name="Google Shape;89;p13"/>
          <p:cNvSpPr/>
          <p:nvPr/>
        </p:nvSpPr>
        <p:spPr>
          <a:xfrm>
            <a:off x="88900" y="3566981"/>
            <a:ext cx="5372100" cy="4002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Font typeface="Arial"/>
              <a:buNone/>
            </a:pPr>
            <a:r>
              <a:rPr lang="en-US" sz="1000" b="0" i="0" u="none" strike="noStrike" cap="none">
                <a:solidFill>
                  <a:srgbClr val="000000"/>
                </a:solidFill>
                <a:latin typeface="Arial"/>
                <a:ea typeface="Arial"/>
                <a:cs typeface="Arial"/>
                <a:sym typeface="Arial"/>
              </a:rPr>
              <a:t>Copy and paste your text content here, adjusting the font size to fit. We recommend “Arial” size 10 font. Use the “Symbol” font for Greek characters.</a:t>
            </a:r>
            <a:endParaRPr sz="1000" b="0" i="0" u="none" strike="noStrike" cap="none">
              <a:solidFill>
                <a:srgbClr val="000000"/>
              </a:solidFill>
              <a:latin typeface="Arial"/>
              <a:ea typeface="Arial"/>
              <a:cs typeface="Arial"/>
              <a:sym typeface="Arial"/>
            </a:endParaRPr>
          </a:p>
        </p:txBody>
      </p:sp>
      <p:sp>
        <p:nvSpPr>
          <p:cNvPr id="90" name="Google Shape;90;p13"/>
          <p:cNvSpPr/>
          <p:nvPr/>
        </p:nvSpPr>
        <p:spPr>
          <a:xfrm>
            <a:off x="6616031" y="5904570"/>
            <a:ext cx="5360068" cy="8002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000"/>
              <a:buFont typeface="Arial"/>
              <a:buAutoNum type="arabicPeriod"/>
            </a:pPr>
            <a:r>
              <a:rPr lang="en-US" sz="1000" b="0" i="0" u="none" strike="noStrike" cap="none">
                <a:solidFill>
                  <a:schemeClr val="dk1"/>
                </a:solidFill>
                <a:latin typeface="Arial"/>
                <a:ea typeface="Arial"/>
                <a:cs typeface="Arial"/>
                <a:sym typeface="Arial"/>
              </a:rPr>
              <a:t>Journal Article, </a:t>
            </a:r>
            <a:r>
              <a:rPr lang="en-US" sz="1000" b="0" i="1" u="none" strike="noStrike" cap="none">
                <a:solidFill>
                  <a:schemeClr val="dk1"/>
                </a:solidFill>
                <a:latin typeface="Arial"/>
                <a:ea typeface="Arial"/>
                <a:cs typeface="Arial"/>
                <a:sym typeface="Arial"/>
              </a:rPr>
              <a:t>Name of Journal</a:t>
            </a:r>
            <a:endParaRPr sz="1000" b="0" i="0" u="none" strike="noStrike" cap="none">
              <a:solidFill>
                <a:schemeClr val="dk1"/>
              </a:solidFill>
              <a:latin typeface="Arial"/>
              <a:ea typeface="Arial"/>
              <a:cs typeface="Arial"/>
              <a:sym typeface="Arial"/>
            </a:endParaRPr>
          </a:p>
          <a:p>
            <a:pPr marL="0" marR="0" lvl="0" indent="0" algn="l" rtl="0">
              <a:spcBef>
                <a:spcPts val="200"/>
              </a:spcBef>
              <a:spcAft>
                <a:spcPts val="0"/>
              </a:spcAft>
              <a:buClr>
                <a:schemeClr val="dk1"/>
              </a:buClr>
              <a:buSzPts val="1000"/>
              <a:buFont typeface="Arial"/>
              <a:buAutoNum type="arabicPeriod"/>
            </a:pPr>
            <a:r>
              <a:rPr lang="en-US" sz="1000" b="0" i="0" u="none" strike="noStrike" cap="none">
                <a:solidFill>
                  <a:schemeClr val="dk1"/>
                </a:solidFill>
                <a:latin typeface="Arial"/>
                <a:ea typeface="Arial"/>
                <a:cs typeface="Arial"/>
                <a:sym typeface="Arial"/>
              </a:rPr>
              <a:t>Journal Article, </a:t>
            </a:r>
            <a:r>
              <a:rPr lang="en-US" sz="1000" b="0" i="1" u="none" strike="noStrike" cap="none">
                <a:solidFill>
                  <a:schemeClr val="dk1"/>
                </a:solidFill>
                <a:latin typeface="Arial"/>
                <a:ea typeface="Arial"/>
                <a:cs typeface="Arial"/>
                <a:sym typeface="Arial"/>
              </a:rPr>
              <a:t>Name of Journal</a:t>
            </a:r>
            <a:endParaRPr sz="1000" b="0" i="0" u="none" strike="noStrike" cap="none">
              <a:solidFill>
                <a:schemeClr val="dk1"/>
              </a:solidFill>
              <a:latin typeface="Arial"/>
              <a:ea typeface="Arial"/>
              <a:cs typeface="Arial"/>
              <a:sym typeface="Arial"/>
            </a:endParaRPr>
          </a:p>
          <a:p>
            <a:pPr marL="0" marR="0" lvl="0" indent="0" algn="l" rtl="0">
              <a:spcBef>
                <a:spcPts val="200"/>
              </a:spcBef>
              <a:spcAft>
                <a:spcPts val="0"/>
              </a:spcAft>
              <a:buClr>
                <a:schemeClr val="dk1"/>
              </a:buClr>
              <a:buSzPts val="1000"/>
              <a:buFont typeface="Arial"/>
              <a:buAutoNum type="arabicPeriod"/>
            </a:pPr>
            <a:r>
              <a:rPr lang="en-US" sz="1000" b="0" i="0" u="none" strike="noStrike" cap="none">
                <a:solidFill>
                  <a:schemeClr val="dk1"/>
                </a:solidFill>
                <a:latin typeface="Arial"/>
                <a:ea typeface="Arial"/>
                <a:cs typeface="Arial"/>
                <a:sym typeface="Arial"/>
              </a:rPr>
              <a:t>Journal Article, </a:t>
            </a:r>
            <a:r>
              <a:rPr lang="en-US" sz="1000" b="0" i="1" u="none" strike="noStrike" cap="none">
                <a:solidFill>
                  <a:schemeClr val="dk1"/>
                </a:solidFill>
                <a:latin typeface="Arial"/>
                <a:ea typeface="Arial"/>
                <a:cs typeface="Arial"/>
                <a:sym typeface="Arial"/>
              </a:rPr>
              <a:t>Name of Journal</a:t>
            </a:r>
            <a:endParaRPr sz="1000" b="0" i="0" u="none" strike="noStrike" cap="none">
              <a:solidFill>
                <a:schemeClr val="dk1"/>
              </a:solidFill>
              <a:latin typeface="Arial"/>
              <a:ea typeface="Arial"/>
              <a:cs typeface="Arial"/>
              <a:sym typeface="Arial"/>
            </a:endParaRPr>
          </a:p>
          <a:p>
            <a:pPr marL="0" marR="0" lvl="0" indent="0" algn="l" rtl="0">
              <a:spcBef>
                <a:spcPts val="200"/>
              </a:spcBef>
              <a:spcAft>
                <a:spcPts val="0"/>
              </a:spcAft>
              <a:buClr>
                <a:schemeClr val="dk1"/>
              </a:buClr>
              <a:buSzPts val="1000"/>
              <a:buFont typeface="Arial"/>
              <a:buAutoNum type="arabicPeriod"/>
            </a:pPr>
            <a:r>
              <a:rPr lang="en-US" sz="1000" b="0" i="0" u="none" strike="noStrike" cap="none">
                <a:solidFill>
                  <a:schemeClr val="dk1"/>
                </a:solidFill>
                <a:latin typeface="Arial"/>
                <a:ea typeface="Arial"/>
                <a:cs typeface="Arial"/>
                <a:sym typeface="Arial"/>
              </a:rPr>
              <a:t>Journal Article, </a:t>
            </a:r>
            <a:r>
              <a:rPr lang="en-US" sz="1000" b="0" i="1" u="none" strike="noStrike" cap="none">
                <a:solidFill>
                  <a:schemeClr val="dk1"/>
                </a:solidFill>
                <a:latin typeface="Arial"/>
                <a:ea typeface="Arial"/>
                <a:cs typeface="Arial"/>
                <a:sym typeface="Arial"/>
              </a:rPr>
              <a:t>Name of Journal</a:t>
            </a:r>
            <a:endParaRPr sz="1000" b="0" i="0" u="none" strike="noStrike" cap="none">
              <a:solidFill>
                <a:schemeClr val="dk1"/>
              </a:solidFill>
              <a:latin typeface="Arial"/>
              <a:ea typeface="Arial"/>
              <a:cs typeface="Arial"/>
              <a:sym typeface="Arial"/>
            </a:endParaRPr>
          </a:p>
        </p:txBody>
      </p:sp>
      <p:sp>
        <p:nvSpPr>
          <p:cNvPr id="91" name="Google Shape;91;p13"/>
          <p:cNvSpPr/>
          <p:nvPr/>
        </p:nvSpPr>
        <p:spPr>
          <a:xfrm>
            <a:off x="88899" y="1493139"/>
            <a:ext cx="5384621" cy="1323439"/>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Font typeface="Arial"/>
              <a:buNone/>
            </a:pPr>
            <a:r>
              <a:rPr lang="en-US" sz="1000" b="1" i="0" u="none" strike="noStrike" cap="none" dirty="0">
                <a:solidFill>
                  <a:srgbClr val="000000"/>
                </a:solidFill>
                <a:latin typeface="Arial"/>
                <a:ea typeface="Arial"/>
                <a:cs typeface="Arial"/>
                <a:sym typeface="Arial"/>
              </a:rPr>
              <a:t>This is your </a:t>
            </a:r>
            <a:r>
              <a:rPr lang="en-US" sz="1000" b="1" i="0" u="none" strike="noStrike" cap="none" dirty="0" err="1">
                <a:solidFill>
                  <a:srgbClr val="000000"/>
                </a:solidFill>
                <a:latin typeface="Arial"/>
                <a:ea typeface="Arial"/>
                <a:cs typeface="Arial"/>
                <a:sym typeface="Arial"/>
              </a:rPr>
              <a:t>ePoster</a:t>
            </a:r>
            <a:r>
              <a:rPr lang="en-US" sz="1000" b="1" i="0" u="none" strike="noStrike" cap="none" dirty="0">
                <a:solidFill>
                  <a:srgbClr val="000000"/>
                </a:solidFill>
                <a:latin typeface="Arial"/>
                <a:ea typeface="Arial"/>
                <a:cs typeface="Arial"/>
                <a:sym typeface="Arial"/>
              </a:rPr>
              <a:t> template.</a:t>
            </a:r>
            <a:endParaRPr dirty="0"/>
          </a:p>
          <a:p>
            <a:pPr marL="0" marR="0" lvl="0" indent="0" algn="just" rtl="0">
              <a:lnSpc>
                <a:spcPct val="100000"/>
              </a:lnSpc>
              <a:spcBef>
                <a:spcPts val="0"/>
              </a:spcBef>
              <a:spcAft>
                <a:spcPts val="0"/>
              </a:spcAft>
              <a:buClr>
                <a:srgbClr val="000000"/>
              </a:buClr>
              <a:buFont typeface="Arial"/>
              <a:buNone/>
            </a:pPr>
            <a:r>
              <a:rPr lang="en-US" sz="1000" b="0" i="0" u="none" strike="noStrike" cap="none" dirty="0">
                <a:solidFill>
                  <a:srgbClr val="000000"/>
                </a:solidFill>
                <a:latin typeface="Arial"/>
                <a:ea typeface="Arial"/>
                <a:cs typeface="Arial"/>
                <a:sym typeface="Arial"/>
              </a:rPr>
              <a:t>Please read the tips carefully. Please remove this text when inserting your own text. We recommend the following presentation structure:</a:t>
            </a:r>
            <a:endParaRPr dirty="0"/>
          </a:p>
          <a:p>
            <a:pPr marL="171450" marR="0" lvl="0" indent="-171450" algn="just" rtl="0">
              <a:lnSpc>
                <a:spcPct val="100000"/>
              </a:lnSpc>
              <a:spcBef>
                <a:spcPts val="0"/>
              </a:spcBef>
              <a:spcAft>
                <a:spcPts val="0"/>
              </a:spcAft>
              <a:buClr>
                <a:srgbClr val="000000"/>
              </a:buClr>
              <a:buSzPts val="1000"/>
              <a:buFont typeface="Arial"/>
              <a:buChar char="•"/>
            </a:pPr>
            <a:r>
              <a:rPr lang="en-US" sz="1000" dirty="0"/>
              <a:t>Background</a:t>
            </a:r>
            <a:endParaRPr dirty="0"/>
          </a:p>
          <a:p>
            <a:pPr marL="171450" marR="0" lvl="0" indent="-171450" algn="just" rtl="0">
              <a:lnSpc>
                <a:spcPct val="100000"/>
              </a:lnSpc>
              <a:spcBef>
                <a:spcPts val="0"/>
              </a:spcBef>
              <a:spcAft>
                <a:spcPts val="0"/>
              </a:spcAft>
              <a:buClr>
                <a:srgbClr val="000000"/>
              </a:buClr>
              <a:buSzPts val="1000"/>
              <a:buFont typeface="Arial"/>
              <a:buChar char="•"/>
            </a:pPr>
            <a:r>
              <a:rPr lang="en-US" sz="1000" dirty="0"/>
              <a:t>Materials and methods</a:t>
            </a:r>
            <a:endParaRPr sz="1000" b="0" i="0" u="none" strike="noStrike" cap="none" dirty="0">
              <a:solidFill>
                <a:srgbClr val="000000"/>
              </a:solidFill>
              <a:latin typeface="Arial"/>
              <a:ea typeface="Arial"/>
              <a:cs typeface="Arial"/>
              <a:sym typeface="Arial"/>
            </a:endParaRPr>
          </a:p>
          <a:p>
            <a:pPr marL="171450" marR="0" lvl="0" indent="-171450" algn="just" rtl="0">
              <a:lnSpc>
                <a:spcPct val="100000"/>
              </a:lnSpc>
              <a:spcBef>
                <a:spcPts val="0"/>
              </a:spcBef>
              <a:spcAft>
                <a:spcPts val="0"/>
              </a:spcAft>
              <a:buClr>
                <a:srgbClr val="000000"/>
              </a:buClr>
              <a:buSzPts val="1000"/>
              <a:buFont typeface="Arial"/>
              <a:buChar char="•"/>
            </a:pPr>
            <a:r>
              <a:rPr lang="en-US" sz="1000" dirty="0"/>
              <a:t>Results</a:t>
            </a:r>
            <a:endParaRPr dirty="0"/>
          </a:p>
          <a:p>
            <a:pPr marL="171450" marR="0" lvl="0" indent="-171450" algn="just" rtl="0">
              <a:lnSpc>
                <a:spcPct val="100000"/>
              </a:lnSpc>
              <a:spcBef>
                <a:spcPts val="0"/>
              </a:spcBef>
              <a:spcAft>
                <a:spcPts val="0"/>
              </a:spcAft>
              <a:buClr>
                <a:srgbClr val="000000"/>
              </a:buClr>
              <a:buSzPts val="1000"/>
              <a:buFont typeface="Arial"/>
              <a:buChar char="•"/>
            </a:pPr>
            <a:r>
              <a:rPr lang="en-US" sz="1000" dirty="0"/>
              <a:t>Conclusions</a:t>
            </a:r>
            <a:endParaRPr dirty="0"/>
          </a:p>
          <a:p>
            <a:pPr marL="0" marR="0" lvl="0" indent="0" algn="just" rtl="0">
              <a:lnSpc>
                <a:spcPct val="100000"/>
              </a:lnSpc>
              <a:spcBef>
                <a:spcPts val="0"/>
              </a:spcBef>
              <a:spcAft>
                <a:spcPts val="0"/>
              </a:spcAft>
              <a:buNone/>
            </a:pPr>
            <a:r>
              <a:rPr lang="en-US" sz="1000" b="1" i="0" u="none" strike="noStrike" cap="none" dirty="0">
                <a:solidFill>
                  <a:srgbClr val="000000"/>
                </a:solidFill>
                <a:latin typeface="Arial"/>
                <a:ea typeface="Arial"/>
                <a:cs typeface="Arial"/>
                <a:sym typeface="Arial"/>
              </a:rPr>
              <a:t>Please also  insert your Abstract Title, Authors, Category and Poster Number </a:t>
            </a:r>
            <a:endParaRPr sz="1000" b="1" i="0" u="none" strike="noStrike" cap="none" dirty="0">
              <a:solidFill>
                <a:srgbClr val="000000"/>
              </a:solidFill>
              <a:latin typeface="Arial"/>
              <a:ea typeface="Arial"/>
              <a:cs typeface="Arial"/>
              <a:sym typeface="Arial"/>
            </a:endParaRPr>
          </a:p>
        </p:txBody>
      </p:sp>
      <p:pic>
        <p:nvPicPr>
          <p:cNvPr id="92" name="Google Shape;92;p13"/>
          <p:cNvPicPr preferRelativeResize="0"/>
          <p:nvPr/>
        </p:nvPicPr>
        <p:blipFill rotWithShape="1">
          <a:blip r:embed="rId3">
            <a:alphaModFix/>
          </a:blip>
          <a:srcRect/>
          <a:stretch/>
        </p:blipFill>
        <p:spPr>
          <a:xfrm>
            <a:off x="10225825" y="1488549"/>
            <a:ext cx="1658700" cy="1434955"/>
          </a:xfrm>
          <a:prstGeom prst="rect">
            <a:avLst/>
          </a:prstGeom>
          <a:noFill/>
          <a:ln>
            <a:noFill/>
          </a:ln>
        </p:spPr>
      </p:pic>
      <p:sp>
        <p:nvSpPr>
          <p:cNvPr id="93" name="Google Shape;93;p13"/>
          <p:cNvSpPr/>
          <p:nvPr/>
        </p:nvSpPr>
        <p:spPr>
          <a:xfrm>
            <a:off x="6604001" y="1473754"/>
            <a:ext cx="3518793" cy="93871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000" b="1" i="0" u="none" strike="noStrike" cap="none" dirty="0">
                <a:solidFill>
                  <a:srgbClr val="ED7D31"/>
                </a:solidFill>
                <a:latin typeface="Arial"/>
                <a:ea typeface="Arial"/>
                <a:cs typeface="Arial"/>
                <a:sym typeface="Arial"/>
              </a:rPr>
              <a:t>Tips for Excel Charts</a:t>
            </a:r>
            <a:endParaRPr dirty="0"/>
          </a:p>
          <a:p>
            <a:pPr marL="0" marR="0" lvl="0" indent="0" algn="just" rtl="0">
              <a:spcBef>
                <a:spcPts val="500"/>
              </a:spcBef>
              <a:spcAft>
                <a:spcPts val="0"/>
              </a:spcAft>
              <a:buNone/>
            </a:pPr>
            <a:r>
              <a:rPr lang="en-US" sz="1000" b="0" i="0" u="none" strike="noStrike" cap="none" dirty="0">
                <a:solidFill>
                  <a:srgbClr val="000000"/>
                </a:solidFill>
                <a:latin typeface="Arial"/>
                <a:ea typeface="Arial"/>
                <a:cs typeface="Arial"/>
                <a:sym typeface="Arial"/>
              </a:rPr>
              <a:t>Copy and paste your Excel chart. The chart can be stretched to fit as required. If you need to edits parts of the chart, we recommend you edit the original chart in Excel, then re-paste the new chart.</a:t>
            </a:r>
            <a:endParaRPr sz="1000" b="0" i="0" u="none" strike="noStrike" cap="none" dirty="0">
              <a:solidFill>
                <a:srgbClr val="000000"/>
              </a:solidFill>
              <a:latin typeface="Arial"/>
              <a:ea typeface="Arial"/>
              <a:cs typeface="Arial"/>
              <a:sym typeface="Arial"/>
            </a:endParaRPr>
          </a:p>
        </p:txBody>
      </p:sp>
      <p:sp>
        <p:nvSpPr>
          <p:cNvPr id="94" name="Google Shape;94;p13"/>
          <p:cNvSpPr/>
          <p:nvPr/>
        </p:nvSpPr>
        <p:spPr>
          <a:xfrm>
            <a:off x="6616031" y="3534699"/>
            <a:ext cx="5372100" cy="4002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Font typeface="Arial"/>
              <a:buNone/>
            </a:pPr>
            <a:r>
              <a:rPr lang="en-US" sz="1000" b="0" i="0" u="none" strike="noStrike" cap="none">
                <a:solidFill>
                  <a:srgbClr val="000000"/>
                </a:solidFill>
                <a:latin typeface="Arial"/>
                <a:ea typeface="Arial"/>
                <a:cs typeface="Arial"/>
                <a:sym typeface="Arial"/>
              </a:rPr>
              <a:t>Copy and paste your text content here, adjusting the font size to fit. We recommend “Arial” size 10 font. Use the “Symbol” font for Greek characters.</a:t>
            </a:r>
            <a:endParaRPr sz="1000" b="0" i="0" u="none" strike="noStrike" cap="none">
              <a:solidFill>
                <a:srgbClr val="000000"/>
              </a:solidFill>
              <a:latin typeface="Arial"/>
              <a:ea typeface="Arial"/>
              <a:cs typeface="Arial"/>
              <a:sym typeface="Arial"/>
            </a:endParaRPr>
          </a:p>
        </p:txBody>
      </p:sp>
      <p:sp>
        <p:nvSpPr>
          <p:cNvPr id="95" name="Google Shape;95;p13"/>
          <p:cNvSpPr txBox="1"/>
          <p:nvPr/>
        </p:nvSpPr>
        <p:spPr>
          <a:xfrm>
            <a:off x="95163" y="5142471"/>
            <a:ext cx="5372100" cy="284100"/>
          </a:xfrm>
          <a:prstGeom prst="rect">
            <a:avLst/>
          </a:prstGeom>
          <a:solidFill>
            <a:srgbClr val="5A8A8A"/>
          </a:solidFill>
          <a:ln w="9525" cap="flat" cmpd="sng">
            <a:solidFill>
              <a:srgbClr val="71CEE7"/>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525252"/>
              </a:buClr>
              <a:buFont typeface="Arial"/>
              <a:buNone/>
            </a:pPr>
            <a:r>
              <a:rPr lang="en-US" sz="1600" b="1">
                <a:solidFill>
                  <a:schemeClr val="lt1"/>
                </a:solidFill>
              </a:rPr>
              <a:t>Results</a:t>
            </a:r>
            <a:endParaRPr sz="1600" b="1" i="0" u="none" strike="noStrike" cap="none">
              <a:solidFill>
                <a:schemeClr val="lt1"/>
              </a:solidFill>
              <a:latin typeface="Arial"/>
              <a:ea typeface="Arial"/>
              <a:cs typeface="Arial"/>
              <a:sym typeface="Arial"/>
            </a:endParaRPr>
          </a:p>
        </p:txBody>
      </p:sp>
      <p:pic>
        <p:nvPicPr>
          <p:cNvPr id="96" name="Google Shape;96;p13"/>
          <p:cNvPicPr preferRelativeResize="0"/>
          <p:nvPr/>
        </p:nvPicPr>
        <p:blipFill>
          <a:blip r:embed="rId4">
            <a:alphaModFix/>
          </a:blip>
          <a:stretch>
            <a:fillRect/>
          </a:stretch>
        </p:blipFill>
        <p:spPr>
          <a:xfrm>
            <a:off x="88899" y="171475"/>
            <a:ext cx="2847475" cy="862611"/>
          </a:xfrm>
          <a:prstGeom prst="rect">
            <a:avLst/>
          </a:prstGeom>
          <a:noFill/>
          <a:ln>
            <a:noFill/>
          </a:ln>
        </p:spPr>
      </p:pic>
      <p:sp>
        <p:nvSpPr>
          <p:cNvPr id="97" name="Google Shape;97;p13"/>
          <p:cNvSpPr/>
          <p:nvPr/>
        </p:nvSpPr>
        <p:spPr>
          <a:xfrm>
            <a:off x="95175" y="5515900"/>
            <a:ext cx="5339700" cy="4002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Font typeface="Arial"/>
              <a:buNone/>
            </a:pPr>
            <a:r>
              <a:rPr lang="en-US" sz="1000" b="0" i="0" u="none" strike="noStrike" cap="none">
                <a:solidFill>
                  <a:srgbClr val="000000"/>
                </a:solidFill>
                <a:latin typeface="Arial"/>
                <a:ea typeface="Arial"/>
                <a:cs typeface="Arial"/>
                <a:sym typeface="Arial"/>
              </a:rPr>
              <a:t>Copy and paste your text content here, adjusting the font size to fit. We recommend “Arial” size 10 font. Use the “Symbol” font for Greek characters.</a:t>
            </a:r>
            <a:endParaRPr sz="1000" b="0" i="0" u="none" strike="noStrike" cap="none">
              <a:solidFill>
                <a:srgbClr val="000000"/>
              </a:solidFill>
              <a:latin typeface="Arial"/>
              <a:ea typeface="Arial"/>
              <a:cs typeface="Arial"/>
              <a:sym typeface="Aria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ea1752b8-c763-4d32-8a57-5db565035ea1"/>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243</Words>
  <Application>Microsoft Office PowerPoint</Application>
  <PresentationFormat>Panorámica</PresentationFormat>
  <Paragraphs>22</Paragraphs>
  <Slides>1</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vt:i4>
      </vt:variant>
    </vt:vector>
  </HeadingPairs>
  <TitlesOfParts>
    <vt:vector size="4" baseType="lpstr">
      <vt:lpstr>Arial</vt:lpstr>
      <vt:lpstr>Calibri</vt:lpstr>
      <vt:lpstr>Office Theme</vt:lpstr>
      <vt:lpstr>Abstract Title Abstract Title continued Authors’ Names Institution(s)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Title Abstract Title continued Authors’ Names Institution(s)</dc:title>
  <cp:lastModifiedBy>Eugenio Ruiz</cp:lastModifiedBy>
  <cp:revision>1</cp:revision>
  <dcterms:modified xsi:type="dcterms:W3CDTF">2023-04-27T10:49:34Z</dcterms:modified>
</cp:coreProperties>
</file>