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9f313e898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39f313e89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3105975" y="131775"/>
            <a:ext cx="8778600" cy="942000"/>
          </a:xfrm>
          <a:prstGeom prst="rect">
            <a:avLst/>
          </a:prstGeom>
          <a:solidFill>
            <a:srgbClr val="5A8A8A"/>
          </a:solidFill>
          <a:ln cap="flat" cmpd="sng" w="9525">
            <a:solidFill>
              <a:srgbClr val="71CEE7"/>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525252"/>
              </a:buClr>
              <a:buFont typeface="Arial"/>
              <a:buNone/>
            </a:pPr>
            <a:r>
              <a:rPr b="1" i="0" lang="en-US" sz="1600" u="none" cap="none" strike="noStrike">
                <a:solidFill>
                  <a:schemeClr val="lt1"/>
                </a:solidFill>
                <a:latin typeface="Arial"/>
                <a:ea typeface="Arial"/>
                <a:cs typeface="Arial"/>
                <a:sym typeface="Arial"/>
              </a:rPr>
              <a:t>Abstract Title</a:t>
            </a:r>
            <a:br>
              <a:rPr b="1" i="0" lang="en-US" sz="1600" u="none" cap="none" strike="noStrike">
                <a:solidFill>
                  <a:schemeClr val="lt1"/>
                </a:solidFill>
                <a:latin typeface="Arial"/>
                <a:ea typeface="Arial"/>
                <a:cs typeface="Arial"/>
                <a:sym typeface="Arial"/>
              </a:rPr>
            </a:br>
            <a:r>
              <a:rPr b="1" i="0" lang="en-US" sz="1600" u="none" cap="none" strike="noStrike">
                <a:solidFill>
                  <a:schemeClr val="lt1"/>
                </a:solidFill>
                <a:latin typeface="Arial"/>
                <a:ea typeface="Arial"/>
                <a:cs typeface="Arial"/>
                <a:sym typeface="Arial"/>
              </a:rPr>
              <a:t>Abstract Title continued</a:t>
            </a:r>
            <a:br>
              <a:rPr b="0" i="0" lang="en-US" sz="14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Authors’ Names</a:t>
            </a:r>
            <a:br>
              <a:rPr b="1" i="0" lang="en-US" sz="12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Institution(s)</a:t>
            </a:r>
            <a:endParaRPr b="1" i="0" sz="1200" u="none" cap="none" strike="noStrike">
              <a:solidFill>
                <a:schemeClr val="lt1"/>
              </a:solidFill>
              <a:latin typeface="Arial"/>
              <a:ea typeface="Arial"/>
              <a:cs typeface="Arial"/>
              <a:sym typeface="Arial"/>
            </a:endParaRPr>
          </a:p>
        </p:txBody>
      </p:sp>
      <p:sp>
        <p:nvSpPr>
          <p:cNvPr id="85" name="Google Shape;85;p13"/>
          <p:cNvSpPr txBox="1"/>
          <p:nvPr>
            <p:ph idx="1" type="subTitle"/>
          </p:nvPr>
        </p:nvSpPr>
        <p:spPr>
          <a:xfrm>
            <a:off x="88900" y="1189592"/>
            <a:ext cx="5372100" cy="284100"/>
          </a:xfrm>
          <a:prstGeom prst="rect">
            <a:avLst/>
          </a:prstGeom>
          <a:solidFill>
            <a:srgbClr val="5A8A8A"/>
          </a:solidFill>
          <a:ln cap="flat" cmpd="sng" w="9525">
            <a:solidFill>
              <a:srgbClr val="71CEE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525252"/>
              </a:buClr>
              <a:buFont typeface="Arial"/>
              <a:buNone/>
            </a:pPr>
            <a:r>
              <a:rPr b="1" lang="en-US" sz="1600">
                <a:solidFill>
                  <a:schemeClr val="lt1"/>
                </a:solidFill>
                <a:latin typeface="Arial"/>
                <a:ea typeface="Arial"/>
                <a:cs typeface="Arial"/>
                <a:sym typeface="Arial"/>
              </a:rPr>
              <a:t>Background</a:t>
            </a:r>
            <a:endParaRPr b="1" i="0" sz="1600" u="none" cap="none" strike="noStrike">
              <a:solidFill>
                <a:schemeClr val="lt1"/>
              </a:solidFill>
              <a:latin typeface="Arial"/>
              <a:ea typeface="Arial"/>
              <a:cs typeface="Arial"/>
              <a:sym typeface="Arial"/>
            </a:endParaRPr>
          </a:p>
        </p:txBody>
      </p:sp>
      <p:sp>
        <p:nvSpPr>
          <p:cNvPr id="86" name="Google Shape;86;p13"/>
          <p:cNvSpPr txBox="1"/>
          <p:nvPr/>
        </p:nvSpPr>
        <p:spPr>
          <a:xfrm>
            <a:off x="88900" y="3225871"/>
            <a:ext cx="5372100" cy="284100"/>
          </a:xfrm>
          <a:prstGeom prst="rect">
            <a:avLst/>
          </a:prstGeom>
          <a:solidFill>
            <a:srgbClr val="5A8A8A"/>
          </a:solidFill>
          <a:ln cap="flat" cmpd="sng" w="9525">
            <a:solidFill>
              <a:srgbClr val="71CEE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525252"/>
              </a:buClr>
              <a:buFont typeface="Arial"/>
              <a:buNone/>
            </a:pPr>
            <a:r>
              <a:rPr b="1" lang="en-US" sz="1600">
                <a:solidFill>
                  <a:schemeClr val="lt1"/>
                </a:solidFill>
              </a:rPr>
              <a:t>Materials and Methods</a:t>
            </a:r>
            <a:endParaRPr b="1" i="0" sz="1600" u="none" cap="none" strike="noStrike">
              <a:solidFill>
                <a:schemeClr val="lt1"/>
              </a:solidFill>
              <a:latin typeface="Arial"/>
              <a:ea typeface="Arial"/>
              <a:cs typeface="Arial"/>
              <a:sym typeface="Arial"/>
            </a:endParaRPr>
          </a:p>
        </p:txBody>
      </p:sp>
      <p:sp>
        <p:nvSpPr>
          <p:cNvPr id="87" name="Google Shape;87;p13"/>
          <p:cNvSpPr txBox="1"/>
          <p:nvPr/>
        </p:nvSpPr>
        <p:spPr>
          <a:xfrm>
            <a:off x="6604000" y="3223723"/>
            <a:ext cx="5372100" cy="284100"/>
          </a:xfrm>
          <a:prstGeom prst="rect">
            <a:avLst/>
          </a:prstGeom>
          <a:solidFill>
            <a:srgbClr val="5A8A8A"/>
          </a:solidFill>
          <a:ln cap="flat" cmpd="sng" w="9525">
            <a:solidFill>
              <a:srgbClr val="71CEE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525252"/>
              </a:buClr>
              <a:buFont typeface="Arial"/>
              <a:buNone/>
            </a:pPr>
            <a:r>
              <a:rPr b="1" lang="en-US" sz="1600">
                <a:solidFill>
                  <a:schemeClr val="lt1"/>
                </a:solidFill>
              </a:rPr>
              <a:t>Conclusions</a:t>
            </a:r>
            <a:endParaRPr b="1" i="0" sz="1600" u="none" cap="none" strike="noStrike">
              <a:solidFill>
                <a:schemeClr val="lt1"/>
              </a:solidFill>
              <a:latin typeface="Arial"/>
              <a:ea typeface="Arial"/>
              <a:cs typeface="Arial"/>
              <a:sym typeface="Arial"/>
            </a:endParaRPr>
          </a:p>
        </p:txBody>
      </p:sp>
      <p:sp>
        <p:nvSpPr>
          <p:cNvPr id="88" name="Google Shape;88;p13"/>
          <p:cNvSpPr txBox="1"/>
          <p:nvPr/>
        </p:nvSpPr>
        <p:spPr>
          <a:xfrm>
            <a:off x="6604000" y="5622949"/>
            <a:ext cx="5372100" cy="284100"/>
          </a:xfrm>
          <a:prstGeom prst="rect">
            <a:avLst/>
          </a:prstGeom>
          <a:solidFill>
            <a:srgbClr val="5A8A8A"/>
          </a:solidFill>
          <a:ln cap="flat" cmpd="sng" w="9525">
            <a:solidFill>
              <a:srgbClr val="71CEE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525252"/>
              </a:buClr>
              <a:buFont typeface="Arial"/>
              <a:buNone/>
            </a:pPr>
            <a:r>
              <a:rPr b="1" i="0" lang="en-US" sz="1600" u="none" cap="none" strike="noStrike">
                <a:solidFill>
                  <a:schemeClr val="lt1"/>
                </a:solidFill>
                <a:latin typeface="Arial"/>
                <a:ea typeface="Arial"/>
                <a:cs typeface="Arial"/>
                <a:sym typeface="Arial"/>
              </a:rPr>
              <a:t>References</a:t>
            </a:r>
            <a:endParaRPr b="1" i="0" sz="1600" u="none" cap="none" strike="noStrike">
              <a:solidFill>
                <a:schemeClr val="lt1"/>
              </a:solidFill>
              <a:latin typeface="Arial"/>
              <a:ea typeface="Arial"/>
              <a:cs typeface="Arial"/>
              <a:sym typeface="Arial"/>
            </a:endParaRPr>
          </a:p>
        </p:txBody>
      </p:sp>
      <p:sp>
        <p:nvSpPr>
          <p:cNvPr id="89" name="Google Shape;89;p13"/>
          <p:cNvSpPr/>
          <p:nvPr/>
        </p:nvSpPr>
        <p:spPr>
          <a:xfrm>
            <a:off x="88900" y="3566981"/>
            <a:ext cx="5372100" cy="400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Copy and paste your text content here, adjusting the font size to fit. We recommend “Arial” size 10 font. Use the “Symbol” font for Greek characters.</a:t>
            </a:r>
            <a:endParaRPr b="0" i="0" sz="1000" u="none" cap="none" strike="noStrike">
              <a:solidFill>
                <a:srgbClr val="000000"/>
              </a:solidFill>
              <a:latin typeface="Arial"/>
              <a:ea typeface="Arial"/>
              <a:cs typeface="Arial"/>
              <a:sym typeface="Arial"/>
            </a:endParaRPr>
          </a:p>
        </p:txBody>
      </p:sp>
      <p:sp>
        <p:nvSpPr>
          <p:cNvPr id="90" name="Google Shape;90;p13"/>
          <p:cNvSpPr/>
          <p:nvPr/>
        </p:nvSpPr>
        <p:spPr>
          <a:xfrm>
            <a:off x="6616031" y="5904570"/>
            <a:ext cx="5360100" cy="80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000"/>
              <a:buFont typeface="Arial"/>
              <a:buAutoNum type="arabicPeriod"/>
            </a:pPr>
            <a:r>
              <a:rPr b="0" i="0" lang="en-US" sz="1000" u="none" cap="none" strike="noStrike">
                <a:solidFill>
                  <a:schemeClr val="dk1"/>
                </a:solidFill>
                <a:latin typeface="Arial"/>
                <a:ea typeface="Arial"/>
                <a:cs typeface="Arial"/>
                <a:sym typeface="Arial"/>
              </a:rPr>
              <a:t>Journal Article, </a:t>
            </a:r>
            <a:r>
              <a:rPr b="0" i="1" lang="en-US" sz="1000" u="none" cap="none" strike="noStrike">
                <a:solidFill>
                  <a:schemeClr val="dk1"/>
                </a:solidFill>
                <a:latin typeface="Arial"/>
                <a:ea typeface="Arial"/>
                <a:cs typeface="Arial"/>
                <a:sym typeface="Arial"/>
              </a:rPr>
              <a:t>Name of Journal</a:t>
            </a:r>
            <a:endParaRPr b="0" i="0" sz="1000" u="none" cap="none" strike="noStrike">
              <a:solidFill>
                <a:schemeClr val="dk1"/>
              </a:solidFill>
              <a:latin typeface="Arial"/>
              <a:ea typeface="Arial"/>
              <a:cs typeface="Arial"/>
              <a:sym typeface="Arial"/>
            </a:endParaRPr>
          </a:p>
          <a:p>
            <a:pPr indent="0" lvl="0" marL="0" marR="0" rtl="0" algn="l">
              <a:spcBef>
                <a:spcPts val="200"/>
              </a:spcBef>
              <a:spcAft>
                <a:spcPts val="0"/>
              </a:spcAft>
              <a:buClr>
                <a:schemeClr val="dk1"/>
              </a:buClr>
              <a:buSzPts val="1000"/>
              <a:buFont typeface="Arial"/>
              <a:buAutoNum type="arabicPeriod"/>
            </a:pPr>
            <a:r>
              <a:rPr b="0" i="0" lang="en-US" sz="1000" u="none" cap="none" strike="noStrike">
                <a:solidFill>
                  <a:schemeClr val="dk1"/>
                </a:solidFill>
                <a:latin typeface="Arial"/>
                <a:ea typeface="Arial"/>
                <a:cs typeface="Arial"/>
                <a:sym typeface="Arial"/>
              </a:rPr>
              <a:t>Journal Article, </a:t>
            </a:r>
            <a:r>
              <a:rPr b="0" i="1" lang="en-US" sz="1000" u="none" cap="none" strike="noStrike">
                <a:solidFill>
                  <a:schemeClr val="dk1"/>
                </a:solidFill>
                <a:latin typeface="Arial"/>
                <a:ea typeface="Arial"/>
                <a:cs typeface="Arial"/>
                <a:sym typeface="Arial"/>
              </a:rPr>
              <a:t>Name of Journal</a:t>
            </a:r>
            <a:endParaRPr b="0" i="0" sz="1000" u="none" cap="none" strike="noStrike">
              <a:solidFill>
                <a:schemeClr val="dk1"/>
              </a:solidFill>
              <a:latin typeface="Arial"/>
              <a:ea typeface="Arial"/>
              <a:cs typeface="Arial"/>
              <a:sym typeface="Arial"/>
            </a:endParaRPr>
          </a:p>
          <a:p>
            <a:pPr indent="0" lvl="0" marL="0" marR="0" rtl="0" algn="l">
              <a:spcBef>
                <a:spcPts val="200"/>
              </a:spcBef>
              <a:spcAft>
                <a:spcPts val="0"/>
              </a:spcAft>
              <a:buClr>
                <a:schemeClr val="dk1"/>
              </a:buClr>
              <a:buSzPts val="1000"/>
              <a:buFont typeface="Arial"/>
              <a:buAutoNum type="arabicPeriod"/>
            </a:pPr>
            <a:r>
              <a:rPr b="0" i="0" lang="en-US" sz="1000" u="none" cap="none" strike="noStrike">
                <a:solidFill>
                  <a:schemeClr val="dk1"/>
                </a:solidFill>
                <a:latin typeface="Arial"/>
                <a:ea typeface="Arial"/>
                <a:cs typeface="Arial"/>
                <a:sym typeface="Arial"/>
              </a:rPr>
              <a:t>Journal Article, </a:t>
            </a:r>
            <a:r>
              <a:rPr b="0" i="1" lang="en-US" sz="1000" u="none" cap="none" strike="noStrike">
                <a:solidFill>
                  <a:schemeClr val="dk1"/>
                </a:solidFill>
                <a:latin typeface="Arial"/>
                <a:ea typeface="Arial"/>
                <a:cs typeface="Arial"/>
                <a:sym typeface="Arial"/>
              </a:rPr>
              <a:t>Name of Journal</a:t>
            </a:r>
            <a:endParaRPr b="0" i="0" sz="1000" u="none" cap="none" strike="noStrike">
              <a:solidFill>
                <a:schemeClr val="dk1"/>
              </a:solidFill>
              <a:latin typeface="Arial"/>
              <a:ea typeface="Arial"/>
              <a:cs typeface="Arial"/>
              <a:sym typeface="Arial"/>
            </a:endParaRPr>
          </a:p>
          <a:p>
            <a:pPr indent="0" lvl="0" marL="0" marR="0" rtl="0" algn="l">
              <a:spcBef>
                <a:spcPts val="200"/>
              </a:spcBef>
              <a:spcAft>
                <a:spcPts val="0"/>
              </a:spcAft>
              <a:buClr>
                <a:schemeClr val="dk1"/>
              </a:buClr>
              <a:buSzPts val="1000"/>
              <a:buFont typeface="Arial"/>
              <a:buAutoNum type="arabicPeriod"/>
            </a:pPr>
            <a:r>
              <a:rPr b="0" i="0" lang="en-US" sz="1000" u="none" cap="none" strike="noStrike">
                <a:solidFill>
                  <a:schemeClr val="dk1"/>
                </a:solidFill>
                <a:latin typeface="Arial"/>
                <a:ea typeface="Arial"/>
                <a:cs typeface="Arial"/>
                <a:sym typeface="Arial"/>
              </a:rPr>
              <a:t>Journal Article, </a:t>
            </a:r>
            <a:r>
              <a:rPr b="0" i="1" lang="en-US" sz="1000" u="none" cap="none" strike="noStrike">
                <a:solidFill>
                  <a:schemeClr val="dk1"/>
                </a:solidFill>
                <a:latin typeface="Arial"/>
                <a:ea typeface="Arial"/>
                <a:cs typeface="Arial"/>
                <a:sym typeface="Arial"/>
              </a:rPr>
              <a:t>Name of Journal</a:t>
            </a:r>
            <a:endParaRPr b="0" i="0" sz="1000" u="none" cap="none" strike="noStrike">
              <a:solidFill>
                <a:schemeClr val="dk1"/>
              </a:solidFill>
              <a:latin typeface="Arial"/>
              <a:ea typeface="Arial"/>
              <a:cs typeface="Arial"/>
              <a:sym typeface="Arial"/>
            </a:endParaRPr>
          </a:p>
        </p:txBody>
      </p:sp>
      <p:sp>
        <p:nvSpPr>
          <p:cNvPr id="91" name="Google Shape;91;p13"/>
          <p:cNvSpPr/>
          <p:nvPr/>
        </p:nvSpPr>
        <p:spPr>
          <a:xfrm>
            <a:off x="88899" y="1493139"/>
            <a:ext cx="5384700" cy="1323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Font typeface="Arial"/>
              <a:buNone/>
            </a:pPr>
            <a:r>
              <a:rPr b="1" i="0" lang="en-US" sz="1000" u="none" cap="none" strike="noStrike">
                <a:solidFill>
                  <a:srgbClr val="000000"/>
                </a:solidFill>
                <a:latin typeface="Arial"/>
                <a:ea typeface="Arial"/>
                <a:cs typeface="Arial"/>
                <a:sym typeface="Arial"/>
              </a:rPr>
              <a:t>This is your ePoster template.</a:t>
            </a:r>
            <a:endParaRPr/>
          </a:p>
          <a:p>
            <a:pPr indent="0" lvl="0" marL="0" marR="0" rtl="0" algn="just">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Please read the tips carefully. Please remove this text when inserting your own text. We recommend the following presentation structure:</a:t>
            </a:r>
            <a:endParaRPr/>
          </a:p>
          <a:p>
            <a:pPr indent="-171450" lvl="0" marL="171450" marR="0" rtl="0" algn="just">
              <a:lnSpc>
                <a:spcPct val="100000"/>
              </a:lnSpc>
              <a:spcBef>
                <a:spcPts val="0"/>
              </a:spcBef>
              <a:spcAft>
                <a:spcPts val="0"/>
              </a:spcAft>
              <a:buClr>
                <a:srgbClr val="000000"/>
              </a:buClr>
              <a:buSzPts val="1000"/>
              <a:buFont typeface="Arial"/>
              <a:buChar char="•"/>
            </a:pPr>
            <a:r>
              <a:rPr lang="en-US" sz="1000"/>
              <a:t>Background</a:t>
            </a:r>
            <a:endParaRPr/>
          </a:p>
          <a:p>
            <a:pPr indent="-171450" lvl="0" marL="171450" marR="0" rtl="0" algn="just">
              <a:lnSpc>
                <a:spcPct val="100000"/>
              </a:lnSpc>
              <a:spcBef>
                <a:spcPts val="0"/>
              </a:spcBef>
              <a:spcAft>
                <a:spcPts val="0"/>
              </a:spcAft>
              <a:buClr>
                <a:srgbClr val="000000"/>
              </a:buClr>
              <a:buSzPts val="1000"/>
              <a:buFont typeface="Arial"/>
              <a:buChar char="•"/>
            </a:pPr>
            <a:r>
              <a:rPr lang="en-US" sz="1000"/>
              <a:t>Materials and methods</a:t>
            </a:r>
            <a:endParaRPr b="0" i="0" sz="1000" u="none" cap="none" strike="noStrike">
              <a:solidFill>
                <a:srgbClr val="000000"/>
              </a:solidFill>
              <a:latin typeface="Arial"/>
              <a:ea typeface="Arial"/>
              <a:cs typeface="Arial"/>
              <a:sym typeface="Arial"/>
            </a:endParaRPr>
          </a:p>
          <a:p>
            <a:pPr indent="-171450" lvl="0" marL="171450" marR="0" rtl="0" algn="just">
              <a:lnSpc>
                <a:spcPct val="100000"/>
              </a:lnSpc>
              <a:spcBef>
                <a:spcPts val="0"/>
              </a:spcBef>
              <a:spcAft>
                <a:spcPts val="0"/>
              </a:spcAft>
              <a:buClr>
                <a:srgbClr val="000000"/>
              </a:buClr>
              <a:buSzPts val="1000"/>
              <a:buFont typeface="Arial"/>
              <a:buChar char="•"/>
            </a:pPr>
            <a:r>
              <a:rPr lang="en-US" sz="1000"/>
              <a:t>Results</a:t>
            </a:r>
            <a:endParaRPr/>
          </a:p>
          <a:p>
            <a:pPr indent="-171450" lvl="0" marL="171450" marR="0" rtl="0" algn="just">
              <a:lnSpc>
                <a:spcPct val="100000"/>
              </a:lnSpc>
              <a:spcBef>
                <a:spcPts val="0"/>
              </a:spcBef>
              <a:spcAft>
                <a:spcPts val="0"/>
              </a:spcAft>
              <a:buClr>
                <a:srgbClr val="000000"/>
              </a:buClr>
              <a:buSzPts val="1000"/>
              <a:buFont typeface="Arial"/>
              <a:buChar char="•"/>
            </a:pPr>
            <a:r>
              <a:rPr lang="en-US" sz="1000"/>
              <a:t>Conclusions</a:t>
            </a:r>
            <a:endParaRPr/>
          </a:p>
          <a:p>
            <a:pPr indent="0" lvl="0" marL="0" marR="0" rtl="0" algn="just">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Please also  insert your Abstract Title, Authors, Category and Poster Number </a:t>
            </a:r>
            <a:endParaRPr b="1" i="0" sz="1000" u="none" cap="none" strike="noStrike">
              <a:solidFill>
                <a:srgbClr val="000000"/>
              </a:solidFill>
              <a:latin typeface="Arial"/>
              <a:ea typeface="Arial"/>
              <a:cs typeface="Arial"/>
              <a:sym typeface="Arial"/>
            </a:endParaRPr>
          </a:p>
        </p:txBody>
      </p:sp>
      <p:pic>
        <p:nvPicPr>
          <p:cNvPr id="92" name="Google Shape;92;p13"/>
          <p:cNvPicPr preferRelativeResize="0"/>
          <p:nvPr/>
        </p:nvPicPr>
        <p:blipFill rotWithShape="1">
          <a:blip r:embed="rId3">
            <a:alphaModFix/>
          </a:blip>
          <a:srcRect b="0" l="0" r="0" t="0"/>
          <a:stretch/>
        </p:blipFill>
        <p:spPr>
          <a:xfrm>
            <a:off x="10225825" y="1488549"/>
            <a:ext cx="1658700" cy="1434900"/>
          </a:xfrm>
          <a:prstGeom prst="rect">
            <a:avLst/>
          </a:prstGeom>
          <a:noFill/>
          <a:ln>
            <a:noFill/>
          </a:ln>
        </p:spPr>
      </p:pic>
      <p:sp>
        <p:nvSpPr>
          <p:cNvPr id="93" name="Google Shape;93;p13"/>
          <p:cNvSpPr/>
          <p:nvPr/>
        </p:nvSpPr>
        <p:spPr>
          <a:xfrm>
            <a:off x="6604001" y="1473754"/>
            <a:ext cx="3518700" cy="938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1000" u="none" cap="none" strike="noStrike">
                <a:solidFill>
                  <a:srgbClr val="ED7D31"/>
                </a:solidFill>
                <a:latin typeface="Arial"/>
                <a:ea typeface="Arial"/>
                <a:cs typeface="Arial"/>
                <a:sym typeface="Arial"/>
              </a:rPr>
              <a:t>Tips for Excel Charts</a:t>
            </a:r>
            <a:endParaRPr/>
          </a:p>
          <a:p>
            <a:pPr indent="0" lvl="0" marL="0" marR="0" rtl="0" algn="just">
              <a:spcBef>
                <a:spcPts val="500"/>
              </a:spcBef>
              <a:spcAft>
                <a:spcPts val="0"/>
              </a:spcAft>
              <a:buNone/>
            </a:pPr>
            <a:r>
              <a:rPr b="0" i="0" lang="en-US" sz="1000" u="none" cap="none" strike="noStrike">
                <a:solidFill>
                  <a:srgbClr val="000000"/>
                </a:solidFill>
                <a:latin typeface="Arial"/>
                <a:ea typeface="Arial"/>
                <a:cs typeface="Arial"/>
                <a:sym typeface="Arial"/>
              </a:rPr>
              <a:t>Copy and paste your Excel chart. The chart can be stretched to fit as required. If you need to edits parts of the chart, we recommend you edit the original chart in Excel, then re-paste the new chart.</a:t>
            </a:r>
            <a:endParaRPr b="0" i="0" sz="1000" u="none" cap="none" strike="noStrike">
              <a:solidFill>
                <a:srgbClr val="000000"/>
              </a:solidFill>
              <a:latin typeface="Arial"/>
              <a:ea typeface="Arial"/>
              <a:cs typeface="Arial"/>
              <a:sym typeface="Arial"/>
            </a:endParaRPr>
          </a:p>
        </p:txBody>
      </p:sp>
      <p:sp>
        <p:nvSpPr>
          <p:cNvPr id="94" name="Google Shape;94;p13"/>
          <p:cNvSpPr/>
          <p:nvPr/>
        </p:nvSpPr>
        <p:spPr>
          <a:xfrm>
            <a:off x="6616031" y="3534699"/>
            <a:ext cx="5372100" cy="400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Copy and paste your text content here, adjusting the font size to fit. We recommend “Arial” size 10 font. Use the “Symbol” font for Greek characters.</a:t>
            </a:r>
            <a:endParaRPr b="0" i="0" sz="1000" u="none" cap="none" strike="noStrike">
              <a:solidFill>
                <a:srgbClr val="000000"/>
              </a:solidFill>
              <a:latin typeface="Arial"/>
              <a:ea typeface="Arial"/>
              <a:cs typeface="Arial"/>
              <a:sym typeface="Arial"/>
            </a:endParaRPr>
          </a:p>
        </p:txBody>
      </p:sp>
      <p:sp>
        <p:nvSpPr>
          <p:cNvPr id="95" name="Google Shape;95;p13"/>
          <p:cNvSpPr txBox="1"/>
          <p:nvPr/>
        </p:nvSpPr>
        <p:spPr>
          <a:xfrm>
            <a:off x="95163" y="5142471"/>
            <a:ext cx="5372100" cy="284100"/>
          </a:xfrm>
          <a:prstGeom prst="rect">
            <a:avLst/>
          </a:prstGeom>
          <a:solidFill>
            <a:srgbClr val="5A8A8A"/>
          </a:solidFill>
          <a:ln cap="flat" cmpd="sng" w="9525">
            <a:solidFill>
              <a:srgbClr val="71CEE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525252"/>
              </a:buClr>
              <a:buFont typeface="Arial"/>
              <a:buNone/>
            </a:pPr>
            <a:r>
              <a:rPr b="1" lang="en-US" sz="1600">
                <a:solidFill>
                  <a:schemeClr val="lt1"/>
                </a:solidFill>
              </a:rPr>
              <a:t>Results</a:t>
            </a:r>
            <a:endParaRPr b="1" i="0" sz="1600" u="none" cap="none" strike="noStrike">
              <a:solidFill>
                <a:schemeClr val="lt1"/>
              </a:solidFill>
              <a:latin typeface="Arial"/>
              <a:ea typeface="Arial"/>
              <a:cs typeface="Arial"/>
              <a:sym typeface="Arial"/>
            </a:endParaRPr>
          </a:p>
        </p:txBody>
      </p:sp>
      <p:sp>
        <p:nvSpPr>
          <p:cNvPr id="96" name="Google Shape;96;p13"/>
          <p:cNvSpPr/>
          <p:nvPr/>
        </p:nvSpPr>
        <p:spPr>
          <a:xfrm>
            <a:off x="95175" y="5515900"/>
            <a:ext cx="5339700" cy="400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Font typeface="Arial"/>
              <a:buNone/>
            </a:pPr>
            <a:r>
              <a:rPr b="0" i="0" lang="en-US" sz="1000" u="none" cap="none" strike="noStrike">
                <a:solidFill>
                  <a:srgbClr val="000000"/>
                </a:solidFill>
                <a:latin typeface="Arial"/>
                <a:ea typeface="Arial"/>
                <a:cs typeface="Arial"/>
                <a:sym typeface="Arial"/>
              </a:rPr>
              <a:t>Copy and paste your text content here, adjusting the font size to fit. We recommend “Arial” size 10 font. Use the “Symbol” font for Greek characters.</a:t>
            </a:r>
            <a:endParaRPr b="0" i="0" sz="1000" u="none" cap="none" strike="noStrike">
              <a:solidFill>
                <a:srgbClr val="000000"/>
              </a:solidFill>
              <a:latin typeface="Arial"/>
              <a:ea typeface="Arial"/>
              <a:cs typeface="Arial"/>
              <a:sym typeface="Arial"/>
            </a:endParaRPr>
          </a:p>
        </p:txBody>
      </p:sp>
      <p:pic>
        <p:nvPicPr>
          <p:cNvPr id="97" name="Google Shape;97;p13"/>
          <p:cNvPicPr preferRelativeResize="0"/>
          <p:nvPr/>
        </p:nvPicPr>
        <p:blipFill>
          <a:blip r:embed="rId4">
            <a:alphaModFix/>
          </a:blip>
          <a:stretch>
            <a:fillRect/>
          </a:stretch>
        </p:blipFill>
        <p:spPr>
          <a:xfrm>
            <a:off x="247575" y="131775"/>
            <a:ext cx="3006149" cy="94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