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3" r:id="rId2"/>
    <p:sldId id="276" r:id="rId3"/>
    <p:sldId id="274" r:id="rId4"/>
    <p:sldId id="27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C66B-9E98-4399-89BF-2EDFC323E175}" type="datetimeFigureOut">
              <a:rPr lang="es-CO" smtClean="0"/>
              <a:t>25/06/2023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56D-9E88-4840-8443-B68505B0B7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545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C66B-9E98-4399-89BF-2EDFC323E175}" type="datetimeFigureOut">
              <a:rPr lang="es-CO" smtClean="0"/>
              <a:t>25/06/2023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56D-9E88-4840-8443-B68505B0B7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644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4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C66B-9E98-4399-89BF-2EDFC323E175}" type="datetimeFigureOut">
              <a:rPr lang="es-CO" smtClean="0"/>
              <a:t>25/06/2023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56D-9E88-4840-8443-B68505B0B7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06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C66B-9E98-4399-89BF-2EDFC323E175}" type="datetimeFigureOut">
              <a:rPr lang="es-CO" smtClean="0"/>
              <a:t>25/06/2023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56D-9E88-4840-8443-B68505B0B7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C66B-9E98-4399-89BF-2EDFC323E175}" type="datetimeFigureOut">
              <a:rPr lang="es-CO" smtClean="0"/>
              <a:t>25/06/2023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C56D-9E88-4840-8443-B68505B0B7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2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srodriguezrobayo/Escuadron_salchichon.gi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4F5F244-59E8-2F0C-CEDB-AF09C08EBB34}"/>
              </a:ext>
            </a:extLst>
          </p:cNvPr>
          <p:cNvSpPr txBox="1"/>
          <p:nvPr/>
        </p:nvSpPr>
        <p:spPr>
          <a:xfrm>
            <a:off x="0" y="0"/>
            <a:ext cx="6241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Título</a:t>
            </a:r>
            <a:endParaRPr lang="es-CO" sz="6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C3EF2C-1D98-66F4-7CAF-006C7BEBE3E9}"/>
              </a:ext>
            </a:extLst>
          </p:cNvPr>
          <p:cNvSpPr txBox="1"/>
          <p:nvPr/>
        </p:nvSpPr>
        <p:spPr>
          <a:xfrm>
            <a:off x="0" y="1459230"/>
            <a:ext cx="12192000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25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Sistema de Reservas Para Actividades Recreativas</a:t>
            </a:r>
          </a:p>
          <a:p>
            <a:pPr algn="ctr"/>
            <a:r>
              <a:rPr lang="es-CO" sz="25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Reserve shoot</a:t>
            </a:r>
            <a:endParaRPr lang="es-CO" sz="25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CO" sz="25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CO" sz="25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CO" sz="25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Sergio David	Rodriguez Robayo</a:t>
            </a:r>
          </a:p>
          <a:p>
            <a:pPr algn="ctr"/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Daniel Alberto Rodriguez Pineda</a:t>
            </a:r>
          </a:p>
          <a:p>
            <a:pPr algn="ctr"/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Sneyder Vergel Alvarado</a:t>
            </a:r>
          </a:p>
          <a:p>
            <a:pPr algn="ctr"/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Jeiron David	Martínez Acevedo</a:t>
            </a:r>
          </a:p>
          <a:p>
            <a:pPr algn="ctr"/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Jair Andrés Carrillo Gelvez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54F695-04E7-A8AB-20AB-7C01CB597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87" y="2280500"/>
            <a:ext cx="2196226" cy="11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4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5CC182C-2E12-A536-7853-5B7B0A26C282}"/>
              </a:ext>
            </a:extLst>
          </p:cNvPr>
          <p:cNvSpPr/>
          <p:nvPr/>
        </p:nvSpPr>
        <p:spPr>
          <a:xfrm>
            <a:off x="5426765" y="2557670"/>
            <a:ext cx="6394174" cy="196132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B2220C-AA12-10AC-8718-EA49442039A8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479E03-D97C-0ADD-3E26-70A51B47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49" y="1496973"/>
            <a:ext cx="3262047" cy="48711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56F399-CD01-FA5C-5AF6-5EA0482B6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9091" l="1384" r="99654">
                        <a14:foregroundMark x1="1384" y1="18182" x2="24913" y2="0"/>
                        <a14:foregroundMark x1="24913" y1="0" x2="58131" y2="25455"/>
                        <a14:foregroundMark x1="58131" y1="25455" x2="68166" y2="54545"/>
                        <a14:foregroundMark x1="68166" y1="54545" x2="83045" y2="61818"/>
                        <a14:foregroundMark x1="83045" y1="61818" x2="93426" y2="50909"/>
                        <a14:foregroundMark x1="93426" y1="50909" x2="62976" y2="85455"/>
                        <a14:foregroundMark x1="62976" y1="85455" x2="2422" y2="61818"/>
                        <a14:foregroundMark x1="2422" y1="61818" x2="2076" y2="20000"/>
                        <a14:foregroundMark x1="95502" y1="45455" x2="95502" y2="45455"/>
                        <a14:foregroundMark x1="99654" y1="34545" x2="99308" y2="6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7996" y="2939883"/>
            <a:ext cx="5140173" cy="978233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6FAE61B-798F-EDC5-A3D6-188A068A268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935896" y="3538331"/>
            <a:ext cx="1490869" cy="394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8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AED89E7-C6D8-6193-618B-DF248B5F2013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</a:t>
            </a:r>
            <a:r>
              <a:rPr lang="es-MX" sz="4800" b="1" dirty="0" err="1">
                <a:solidFill>
                  <a:schemeClr val="bg1"/>
                </a:solidFill>
              </a:rPr>
              <a:t>Inserts</a:t>
            </a:r>
            <a:endParaRPr lang="es-MX" sz="48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6ABEE1-089E-E12F-D0F6-38A86CFD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91" y="1599966"/>
            <a:ext cx="5674310" cy="46418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613391-55D8-C3F0-3D6B-B8FCE405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64" y="1609905"/>
            <a:ext cx="4628345" cy="19474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8F0AC8-6629-FFCE-BAD4-ECFE1526A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964" y="3670283"/>
            <a:ext cx="4628346" cy="27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4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4B5F4D-05CF-5536-D835-49DC46D9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974"/>
            <a:ext cx="5764697" cy="54930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035E157-EB1E-4E3D-4A51-5FBE7809063A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</a:t>
            </a:r>
            <a:r>
              <a:rPr lang="es-MX" sz="4800" b="1" dirty="0" err="1">
                <a:solidFill>
                  <a:schemeClr val="bg1"/>
                </a:solidFill>
              </a:rPr>
              <a:t>Inserts</a:t>
            </a:r>
            <a:endParaRPr lang="es-MX" sz="48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A211AB-381A-0271-61EF-766EFEA6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6" y="1364973"/>
            <a:ext cx="6427303" cy="27962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0D36F7-05BF-B40C-6F3D-CBED30E1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42" y="5329592"/>
            <a:ext cx="7379157" cy="15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4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4576AC-4DB8-F644-DE9E-AF937537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4603130"/>
            <a:ext cx="11974596" cy="19719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28C400-E01D-AE0A-4B23-C86A567E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63" y="2189233"/>
            <a:ext cx="7695918" cy="12397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D5987FD-A173-54F0-D15E-412998A642B0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</a:t>
            </a:r>
            <a:r>
              <a:rPr lang="es-MX" sz="4800" b="1" dirty="0" err="1">
                <a:solidFill>
                  <a:schemeClr val="bg1"/>
                </a:solidFill>
              </a:rPr>
              <a:t>Select</a:t>
            </a:r>
            <a:endParaRPr lang="es-MX" sz="4800" b="1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2203D3-3BD9-B2B5-2693-B316A94E2C83}"/>
              </a:ext>
            </a:extLst>
          </p:cNvPr>
          <p:cNvSpPr/>
          <p:nvPr/>
        </p:nvSpPr>
        <p:spPr>
          <a:xfrm>
            <a:off x="6785113" y="4903304"/>
            <a:ext cx="2186609" cy="141798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5C0E20A-3EE0-212E-6D49-29013E311A3F}"/>
              </a:ext>
            </a:extLst>
          </p:cNvPr>
          <p:cNvCxnSpPr>
            <a:endCxn id="7" idx="0"/>
          </p:cNvCxnSpPr>
          <p:nvPr/>
        </p:nvCxnSpPr>
        <p:spPr>
          <a:xfrm flipH="1">
            <a:off x="7878418" y="3429000"/>
            <a:ext cx="430695" cy="1474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7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36E0381-5C17-AF08-584A-05559D3B963A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</a:t>
            </a:r>
            <a:r>
              <a:rPr lang="es-MX" sz="4800" b="1" dirty="0" err="1">
                <a:solidFill>
                  <a:schemeClr val="bg1"/>
                </a:solidFill>
              </a:rPr>
              <a:t>Select</a:t>
            </a:r>
            <a:endParaRPr lang="es-MX" sz="48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5A44E6-F9EA-A3DE-E977-C78E6BCC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358" y="1669251"/>
            <a:ext cx="7203625" cy="15696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EB3BCB-365D-3250-CBE4-6CDF0004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9" y="4565680"/>
            <a:ext cx="11991261" cy="179536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7EC11ED-CD23-A620-1EC7-1EA251038BE8}"/>
              </a:ext>
            </a:extLst>
          </p:cNvPr>
          <p:cNvSpPr/>
          <p:nvPr/>
        </p:nvSpPr>
        <p:spPr>
          <a:xfrm>
            <a:off x="10296939" y="5234609"/>
            <a:ext cx="1794691" cy="8613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526C1F8-87FC-2C74-A99D-9292FB09A6B1}"/>
              </a:ext>
            </a:extLst>
          </p:cNvPr>
          <p:cNvCxnSpPr>
            <a:endCxn id="7" idx="0"/>
          </p:cNvCxnSpPr>
          <p:nvPr/>
        </p:nvCxnSpPr>
        <p:spPr>
          <a:xfrm>
            <a:off x="8415130" y="3238911"/>
            <a:ext cx="2779155" cy="1995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3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ECF1D4-C37A-A6F6-18AD-26FAD53E10F8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</a:t>
            </a:r>
            <a:r>
              <a:rPr lang="es-MX" sz="4800" b="1" dirty="0" err="1">
                <a:solidFill>
                  <a:schemeClr val="bg1"/>
                </a:solidFill>
              </a:rPr>
              <a:t>Select</a:t>
            </a:r>
            <a:endParaRPr lang="es-MX" sz="48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6FDE38-26F4-42BF-0A8A-409CE4C8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3" y="1745730"/>
            <a:ext cx="10803534" cy="16832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874CED-17D6-E419-283E-2116C927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302" y="3594294"/>
            <a:ext cx="9158228" cy="307565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A5D5568-7DCC-60B1-7A4A-06FDDB08481E}"/>
              </a:ext>
            </a:extLst>
          </p:cNvPr>
          <p:cNvSpPr/>
          <p:nvPr/>
        </p:nvSpPr>
        <p:spPr>
          <a:xfrm>
            <a:off x="1695302" y="4412974"/>
            <a:ext cx="3512802" cy="188180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1A050F1-DBF6-7E8C-5750-2DC01255601E}"/>
              </a:ext>
            </a:extLst>
          </p:cNvPr>
          <p:cNvCxnSpPr>
            <a:endCxn id="7" idx="3"/>
          </p:cNvCxnSpPr>
          <p:nvPr/>
        </p:nvCxnSpPr>
        <p:spPr>
          <a:xfrm flipH="1">
            <a:off x="5208104" y="3429000"/>
            <a:ext cx="4545496" cy="1924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2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266D726-10DE-C3B4-4F09-634271048604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</a:t>
            </a:r>
            <a:r>
              <a:rPr lang="es-MX" sz="4800" b="1" dirty="0" err="1">
                <a:solidFill>
                  <a:schemeClr val="bg1"/>
                </a:solidFill>
              </a:rPr>
              <a:t>Joins</a:t>
            </a:r>
            <a:r>
              <a:rPr lang="es-MX" sz="4800" b="1" dirty="0">
                <a:solidFill>
                  <a:schemeClr val="bg1"/>
                </a:solidFill>
              </a:rPr>
              <a:t>(1)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AE0B9A-9E1C-7CB7-B181-50CAF43F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45" y="1917845"/>
            <a:ext cx="8799310" cy="15404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65EA47-0100-19CE-F42C-B2D03CA1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13" y="3581084"/>
            <a:ext cx="7064173" cy="32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8720ED-A5DA-BAAE-9F83-B4238438EC00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</a:t>
            </a:r>
            <a:r>
              <a:rPr lang="es-MX" sz="4800" b="1" dirty="0" err="1">
                <a:solidFill>
                  <a:schemeClr val="bg1"/>
                </a:solidFill>
              </a:rPr>
              <a:t>Joins</a:t>
            </a:r>
            <a:r>
              <a:rPr lang="es-MX" sz="4800" b="1" dirty="0">
                <a:solidFill>
                  <a:schemeClr val="bg1"/>
                </a:solidFill>
              </a:rPr>
              <a:t>(2)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140EDF-6785-A7C5-C621-5D8F166E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98" y="1382673"/>
            <a:ext cx="9492210" cy="12433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6D5A919-9D00-D022-3153-24A31E25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80" y="2828363"/>
            <a:ext cx="784016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3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B0F61DE-B48E-371B-A5F6-1B3226BEF4D9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</a:t>
            </a:r>
            <a:r>
              <a:rPr lang="es-MX" sz="4800" b="1" dirty="0" err="1">
                <a:solidFill>
                  <a:schemeClr val="bg1"/>
                </a:solidFill>
              </a:rPr>
              <a:t>Joins</a:t>
            </a:r>
            <a:r>
              <a:rPr lang="es-MX" sz="4800" b="1" dirty="0">
                <a:solidFill>
                  <a:schemeClr val="bg1"/>
                </a:solidFill>
              </a:rPr>
              <a:t>(3)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F91B22-2693-E0D6-7608-1C65CD29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208"/>
            <a:ext cx="5141843" cy="54537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19C3C1-CD34-ADBF-2AC5-D87648A5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842" y="1496973"/>
            <a:ext cx="7050157" cy="47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8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B1F0883-5C5B-FE00-47C8-1233D03462BE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Encriptación de contraseñas de la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53204E-84FB-47D6-8C3F-E66598EEB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723"/>
            <a:ext cx="12192000" cy="14564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5241F5-D7E6-711E-8D62-B53BA1BB5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0269"/>
            <a:ext cx="12192000" cy="17498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E0F1F6-0B64-1F43-1133-A68DE748A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66591"/>
            <a:ext cx="12192000" cy="156410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5EF617F8-BD0B-6058-FCA8-DEBD7CD98CE6}"/>
              </a:ext>
            </a:extLst>
          </p:cNvPr>
          <p:cNvSpPr/>
          <p:nvPr/>
        </p:nvSpPr>
        <p:spPr>
          <a:xfrm>
            <a:off x="2451652" y="1828800"/>
            <a:ext cx="980661" cy="18553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47CA044-C700-9190-2967-653C352A593E}"/>
              </a:ext>
            </a:extLst>
          </p:cNvPr>
          <p:cNvSpPr/>
          <p:nvPr/>
        </p:nvSpPr>
        <p:spPr>
          <a:xfrm>
            <a:off x="2809461" y="3538331"/>
            <a:ext cx="1722782" cy="18553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22BA64C-2CA1-0082-B25E-4401C19FDFBF}"/>
              </a:ext>
            </a:extLst>
          </p:cNvPr>
          <p:cNvSpPr/>
          <p:nvPr/>
        </p:nvSpPr>
        <p:spPr>
          <a:xfrm>
            <a:off x="2451652" y="5386781"/>
            <a:ext cx="1205948" cy="20563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72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ED836C-F164-2C5F-DE1B-9C24681521C6}"/>
              </a:ext>
            </a:extLst>
          </p:cNvPr>
          <p:cNvSpPr txBox="1"/>
          <p:nvPr/>
        </p:nvSpPr>
        <p:spPr>
          <a:xfrm>
            <a:off x="0" y="0"/>
            <a:ext cx="6241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Objetivo general</a:t>
            </a:r>
            <a:endParaRPr lang="es-CO" sz="6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4748D6-8A59-F5B5-CA56-75F12B348375}"/>
              </a:ext>
            </a:extLst>
          </p:cNvPr>
          <p:cNvSpPr txBox="1"/>
          <p:nvPr/>
        </p:nvSpPr>
        <p:spPr>
          <a:xfrm>
            <a:off x="0" y="1384727"/>
            <a:ext cx="12192000" cy="3813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MX" sz="25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    Desarrollar un sistema de información web con enfoque en reservas para actividades recreativas , se quiere una usabilidad para cualquier usuario donde su funcionamiento sea sencillo, efectivo y rápido para el público que sea necesario un sistema innovador para la comunidad que desee usarla.</a:t>
            </a:r>
          </a:p>
        </p:txBody>
      </p:sp>
    </p:spTree>
    <p:extLst>
      <p:ext uri="{BB962C8B-B14F-4D97-AF65-F5344CB8AC3E}">
        <p14:creationId xmlns:p14="http://schemas.microsoft.com/office/powerpoint/2010/main" val="1396508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218A8293-DE40-C5B1-5872-0424C065FCC5}"/>
              </a:ext>
            </a:extLst>
          </p:cNvPr>
          <p:cNvSpPr txBox="1"/>
          <p:nvPr/>
        </p:nvSpPr>
        <p:spPr>
          <a:xfrm>
            <a:off x="0" y="0"/>
            <a:ext cx="889078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Control de versiones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AB3C15-E7A3-275A-EDEF-F67CD4713027}"/>
              </a:ext>
            </a:extLst>
          </p:cNvPr>
          <p:cNvSpPr txBox="1"/>
          <p:nvPr/>
        </p:nvSpPr>
        <p:spPr>
          <a:xfrm>
            <a:off x="0" y="144897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Para el control de las </a:t>
            </a:r>
            <a:r>
              <a:rPr lang="es-MX" sz="250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versiónes </a:t>
            </a:r>
            <a:r>
              <a:rPr lang="es-MX" sz="25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 utilizó la herramienta GitHub</a:t>
            </a:r>
            <a:endParaRPr lang="es-CO" sz="25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59532F9-BBA8-C0B4-0AF7-B1F132291C0E}"/>
              </a:ext>
            </a:extLst>
          </p:cNvPr>
          <p:cNvSpPr txBox="1"/>
          <p:nvPr/>
        </p:nvSpPr>
        <p:spPr>
          <a:xfrm>
            <a:off x="0" y="6380946"/>
            <a:ext cx="1219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5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2"/>
              </a:rPr>
              <a:t>https://github.com/srodriguezrobayo/Escuadron_salchichon.git</a:t>
            </a:r>
            <a:endParaRPr lang="es-CO" sz="25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CD9E842-2E25-C9E6-8273-E8609FF9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026"/>
            <a:ext cx="12192000" cy="4531864"/>
          </a:xfrm>
          <a:prstGeom prst="rect">
            <a:avLst/>
          </a:prstGeom>
        </p:spPr>
      </p:pic>
      <p:pic>
        <p:nvPicPr>
          <p:cNvPr id="13" name="Picture 6" descr="Qué es GitHub y por qué es útil al aprender programación | HACK A BOSS">
            <a:extLst>
              <a:ext uri="{FF2B5EF4-FFF2-40B4-BE49-F238E27FC236}">
                <a16:creationId xmlns:a16="http://schemas.microsoft.com/office/drawing/2014/main" id="{01BD7157-AC8A-D2C2-1BB3-65F2AC09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6025"/>
            <a:ext cx="6096000" cy="45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88AF19F-AA6E-B395-F906-CA8000244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1926024"/>
            <a:ext cx="6096001" cy="45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4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1FA4D1-478D-F00B-21B0-239DEF84C03F}"/>
              </a:ext>
            </a:extLst>
          </p:cNvPr>
          <p:cNvSpPr txBox="1"/>
          <p:nvPr/>
        </p:nvSpPr>
        <p:spPr>
          <a:xfrm>
            <a:off x="0" y="0"/>
            <a:ext cx="117826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000" b="1" dirty="0">
                <a:solidFill>
                  <a:schemeClr val="bg1"/>
                </a:solidFill>
              </a:rPr>
              <a:t>Objetivos específicos del sistema</a:t>
            </a:r>
            <a:endParaRPr lang="es-CO" sz="60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211539-2115-8041-4F53-5ABFCAE022AD}"/>
              </a:ext>
            </a:extLst>
          </p:cNvPr>
          <p:cNvSpPr txBox="1"/>
          <p:nvPr/>
        </p:nvSpPr>
        <p:spPr>
          <a:xfrm>
            <a:off x="0" y="1435200"/>
            <a:ext cx="12192000" cy="4590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Disminuir el tiempo general de la planeación y  la reserva para actividades con enfoque recreativo.</a:t>
            </a:r>
            <a:endParaRPr lang="es-MX" sz="2500" b="0" i="0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Funcionar como un sistema de conexión entre el cliente y la empresa y que existan gran variedad de empresas.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Conocer que es lo más necesario para los clientes cuando recurren a este servicio</a:t>
            </a:r>
            <a:r>
              <a:rPr lang="es-MX" sz="25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40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C2947A4-E689-A351-E3C3-EDED58AACCE1}"/>
              </a:ext>
            </a:extLst>
          </p:cNvPr>
          <p:cNvSpPr txBox="1"/>
          <p:nvPr/>
        </p:nvSpPr>
        <p:spPr>
          <a:xfrm>
            <a:off x="0" y="0"/>
            <a:ext cx="11121325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4400" b="1" dirty="0">
                <a:solidFill>
                  <a:schemeClr val="bg1"/>
                </a:solidFill>
              </a:rPr>
              <a:t>Objetivos específicos del ciclo de vida del sistema</a:t>
            </a:r>
            <a:endParaRPr lang="es-MX" sz="4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090E2C-A234-D19F-06C3-04384837D76A}"/>
              </a:ext>
            </a:extLst>
          </p:cNvPr>
          <p:cNvSpPr txBox="1"/>
          <p:nvPr/>
        </p:nvSpPr>
        <p:spPr>
          <a:xfrm>
            <a:off x="0" y="1435200"/>
            <a:ext cx="12192000" cy="45831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/>
              <a:buChar char="•"/>
            </a:pPr>
            <a:r>
              <a:rPr lang="es-MX" sz="2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Recolectar información de la utilidad que va a tener el software web.</a:t>
            </a:r>
            <a:endParaRPr lang="es-MX" sz="2500" b="0" i="0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Analizar lo que puede ayudar a los clientes para un buen manejo del servicio que desea.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Diseñar un sistema de ayuda a clientes y empresas que tienen énfasis en servicios de actividades recreativas.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Probar que el sistema de información web  cumpla con lo esperado.</a:t>
            </a:r>
            <a:endParaRPr lang="es-MX" sz="25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316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1F0CB8-E818-1643-20AE-D51DC66F825F}"/>
              </a:ext>
            </a:extLst>
          </p:cNvPr>
          <p:cNvSpPr txBox="1"/>
          <p:nvPr/>
        </p:nvSpPr>
        <p:spPr>
          <a:xfrm>
            <a:off x="6780628" y="1814732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</a:rPr>
              <a:t>Cuarto trimestre</a:t>
            </a:r>
            <a:endParaRPr lang="es-CO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7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3A0527C-D302-0B3F-6BD5-9A68B0468EAF}"/>
              </a:ext>
            </a:extLst>
          </p:cNvPr>
          <p:cNvSpPr txBox="1"/>
          <p:nvPr/>
        </p:nvSpPr>
        <p:spPr>
          <a:xfrm>
            <a:off x="0" y="0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- BD</a:t>
            </a:r>
            <a:endParaRPr lang="es-CO" sz="48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0A235F-433F-C595-5734-B795B524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77" y="1790885"/>
            <a:ext cx="4448748" cy="38203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913058-8A5E-81BA-AF0F-29CD604E8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4" y="1864883"/>
            <a:ext cx="6325924" cy="10978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27CDEB-43A7-4E3C-2E79-BD25A7254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83" y="4333555"/>
            <a:ext cx="4991287" cy="659563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E95F548-C9F7-CD37-B918-C3653EDF1FD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6837868" y="2413827"/>
            <a:ext cx="678509" cy="1287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60B7143-D7D7-8FA8-5C7E-3631CCA1A7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414827" y="2962771"/>
            <a:ext cx="260079" cy="137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82AEC1D-62CD-76CB-DCF9-99E5ED484896}"/>
              </a:ext>
            </a:extLst>
          </p:cNvPr>
          <p:cNvSpPr/>
          <p:nvPr/>
        </p:nvSpPr>
        <p:spPr>
          <a:xfrm>
            <a:off x="7716818" y="4177286"/>
            <a:ext cx="1692000" cy="31253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5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B267B6-D2AC-D4DC-DAB1-FEFFC66D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43" y="1458070"/>
            <a:ext cx="2165992" cy="21118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E4D5398-ED60-7141-4C0A-FFF0E116F394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Tablas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64AC87-669D-22A8-3CE7-9F790906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84" y="3942680"/>
            <a:ext cx="2435673" cy="2453071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6A0DA0E-3F83-F445-99C8-A7B86F80B2AA}"/>
              </a:ext>
            </a:extLst>
          </p:cNvPr>
          <p:cNvSpPr/>
          <p:nvPr/>
        </p:nvSpPr>
        <p:spPr>
          <a:xfrm>
            <a:off x="1566484" y="4784035"/>
            <a:ext cx="765899" cy="13024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6B7AD77-5ECA-5B4C-53FB-89BE4876F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"/>
          <a:stretch/>
        </p:blipFill>
        <p:spPr>
          <a:xfrm>
            <a:off x="5168347" y="4545547"/>
            <a:ext cx="6509551" cy="2086266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377E203-C114-A125-DFA9-105C160075DD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3869635" y="2513991"/>
            <a:ext cx="2456175" cy="44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D794528-95B8-F17D-E554-7FC2494CFE9F}"/>
              </a:ext>
            </a:extLst>
          </p:cNvPr>
          <p:cNvCxnSpPr>
            <a:stCxn id="3" idx="2"/>
            <a:endCxn id="8" idx="0"/>
          </p:cNvCxnSpPr>
          <p:nvPr/>
        </p:nvCxnSpPr>
        <p:spPr>
          <a:xfrm flipH="1">
            <a:off x="2784321" y="3569911"/>
            <a:ext cx="2318" cy="372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7EBC75F-EFAC-E0B4-E19E-995D6E47C46A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4002157" y="5169216"/>
            <a:ext cx="1042560" cy="504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1266C35-6CB3-236C-DA85-046DBA1B2721}"/>
              </a:ext>
            </a:extLst>
          </p:cNvPr>
          <p:cNvSpPr/>
          <p:nvPr/>
        </p:nvSpPr>
        <p:spPr>
          <a:xfrm>
            <a:off x="6325810" y="1563467"/>
            <a:ext cx="5608398" cy="279267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849DC7-2BEC-DAE5-47D9-053A53F0B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56" b="95960" l="792" r="97889">
                        <a14:foregroundMark x1="40106" y1="5556" x2="27276" y2="9267"/>
                        <a14:foregroundMark x1="10672" y1="9458" x2="792" y2="5556"/>
                        <a14:foregroundMark x1="13471" y1="10564" x2="12771" y2="10287"/>
                        <a14:foregroundMark x1="792" y1="5556" x2="2111" y2="95960"/>
                        <a14:foregroundMark x1="94195" y1="43939" x2="94195" y2="43939"/>
                        <a14:foregroundMark x1="97889" y1="40909" x2="97889" y2="40909"/>
                        <a14:backgroundMark x1="16359" y1="12121" x2="16359" y2="12121"/>
                        <a14:backgroundMark x1="14512" y1="12121" x2="24011" y2="12626"/>
                        <a14:backgroundMark x1="13193" y1="12121" x2="13193" y2="12121"/>
                        <a14:backgroundMark x1="13456" y1="10606" x2="15567" y2="10606"/>
                        <a14:backgroundMark x1="24011" y1="10606" x2="27177" y2="9596"/>
                        <a14:backgroundMark x1="10290" y1="10606" x2="12665" y2="10606"/>
                        <a14:backgroundMark x1="28232" y1="10606" x2="28232" y2="106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5222" y="1683357"/>
            <a:ext cx="4909574" cy="2564896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18A548DC-A036-6B58-44EE-E20E7C7FAB93}"/>
              </a:ext>
            </a:extLst>
          </p:cNvPr>
          <p:cNvSpPr/>
          <p:nvPr/>
        </p:nvSpPr>
        <p:spPr>
          <a:xfrm>
            <a:off x="5044717" y="4488896"/>
            <a:ext cx="6889491" cy="236910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1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36953BC9-AD73-FA8C-1E37-B621BA10614C}"/>
              </a:ext>
            </a:extLst>
          </p:cNvPr>
          <p:cNvSpPr/>
          <p:nvPr/>
        </p:nvSpPr>
        <p:spPr>
          <a:xfrm>
            <a:off x="5614481" y="1567919"/>
            <a:ext cx="5608398" cy="279267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6C296C-B7C4-6532-EA29-07552153B5D2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Tablas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348B08-C3BB-88B7-05F9-4540F5FC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21" y="1467156"/>
            <a:ext cx="3205313" cy="27921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DEC8A6B-9446-ED4B-11BC-BC3E6A9B7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01" b="98291" l="208" r="98750">
                        <a14:foregroundMark x1="95000" y1="53419" x2="95000" y2="53419"/>
                        <a14:foregroundMark x1="98958" y1="51282" x2="98958" y2="51282"/>
                        <a14:foregroundMark x1="833" y1="2564" x2="19748" y2="6932"/>
                        <a14:foregroundMark x1="37613" y1="4978" x2="37917" y2="4701"/>
                        <a14:foregroundMark x1="1534" y1="14103" x2="208" y2="22650"/>
                        <a14:foregroundMark x1="1733" y1="12821" x2="1534" y2="14103"/>
                        <a14:foregroundMark x1="2462" y1="8120" x2="2396" y2="8547"/>
                        <a14:foregroundMark x1="3125" y1="3846" x2="2462" y2="8120"/>
                        <a14:foregroundMark x1="208" y1="22650" x2="833" y2="98291"/>
                        <a14:backgroundMark x1="2083" y1="8120" x2="2083" y2="8120"/>
                        <a14:backgroundMark x1="2083" y1="8547" x2="2083" y2="12821"/>
                        <a14:backgroundMark x1="18958" y1="9402" x2="36250" y2="11111"/>
                        <a14:backgroundMark x1="1667" y1="14103" x2="1667" y2="14103"/>
                        <a14:backgroundMark x1="2708" y1="9402" x2="2708" y2="9402"/>
                        <a14:backgroundMark x1="2708" y1="8120" x2="2708" y2="81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7754" y="1639360"/>
            <a:ext cx="5254560" cy="26199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6E0989-18D0-5EBC-746D-6A9360CD3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052" y="4570692"/>
            <a:ext cx="6097706" cy="2090642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488571C-63ED-1287-445E-9DB00CBCA132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174434" y="2863249"/>
            <a:ext cx="1440047" cy="101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B0C14E7-6EBB-53B8-AEE2-E78897D756E7}"/>
              </a:ext>
            </a:extLst>
          </p:cNvPr>
          <p:cNvCxnSpPr>
            <a:stCxn id="4" idx="2"/>
            <a:endCxn id="12" idx="1"/>
          </p:cNvCxnSpPr>
          <p:nvPr/>
        </p:nvCxnSpPr>
        <p:spPr>
          <a:xfrm>
            <a:off x="2571778" y="4259341"/>
            <a:ext cx="794274" cy="1356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8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592AC20-DA94-EEFB-532F-8B40A4B7E2DA}"/>
              </a:ext>
            </a:extLst>
          </p:cNvPr>
          <p:cNvSpPr/>
          <p:nvPr/>
        </p:nvSpPr>
        <p:spPr>
          <a:xfrm>
            <a:off x="6096000" y="2809461"/>
            <a:ext cx="5923722" cy="156966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BCDB3F-6012-01D3-4E81-AA2E08B5A89C}"/>
              </a:ext>
            </a:extLst>
          </p:cNvPr>
          <p:cNvSpPr txBox="1"/>
          <p:nvPr/>
        </p:nvSpPr>
        <p:spPr>
          <a:xfrm>
            <a:off x="0" y="-72687"/>
            <a:ext cx="10853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Creación de base de datos con sentencia DDL – 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D5DD16-D328-2407-F27D-9A65C712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39" y="1496973"/>
            <a:ext cx="2468157" cy="5133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57738A-2EA7-1AE7-03A3-68D060548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9091" l="1983" r="99150">
                        <a14:foregroundMark x1="1133" y1="18182" x2="38244" y2="34545"/>
                        <a14:foregroundMark x1="38244" y1="34545" x2="26629" y2="58182"/>
                        <a14:foregroundMark x1="26629" y1="58182" x2="9632" y2="45455"/>
                        <a14:foregroundMark x1="9632" y1="45455" x2="20680" y2="72727"/>
                        <a14:foregroundMark x1="20680" y1="72727" x2="71105" y2="87273"/>
                        <a14:foregroundMark x1="71105" y1="87273" x2="82720" y2="85455"/>
                        <a14:foregroundMark x1="82720" y1="85455" x2="92918" y2="61818"/>
                        <a14:foregroundMark x1="92918" y1="61818" x2="41360" y2="49091"/>
                        <a14:foregroundMark x1="2266" y1="12727" x2="2550" y2="76364"/>
                        <a14:foregroundMark x1="96034" y1="50909" x2="99150" y2="47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5844" y="3263226"/>
            <a:ext cx="4929809" cy="7681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0DB528A-A7A4-4808-357E-83CD45361787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271596" y="3594291"/>
            <a:ext cx="1824404" cy="469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64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GC-F-004_Formato_Plantilla_Presentación_Power_Point (1)</Template>
  <TotalTime>215</TotalTime>
  <Words>378</Words>
  <Application>Microsoft Office PowerPoint</Application>
  <PresentationFormat>Panorámica</PresentationFormat>
  <Paragraphs>40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David Rodriguez Robayo</dc:creator>
  <cp:lastModifiedBy>Sergio David Rodriguez Robayo</cp:lastModifiedBy>
  <cp:revision>6</cp:revision>
  <dcterms:created xsi:type="dcterms:W3CDTF">2023-06-25T18:33:46Z</dcterms:created>
  <dcterms:modified xsi:type="dcterms:W3CDTF">2023-06-25T23:46:19Z</dcterms:modified>
</cp:coreProperties>
</file>