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google.fr/url?sa=i&amp;rct=j&amp;q=&amp;esrc=s&amp;source=images&amp;cd=&amp;cad=rja&amp;uact=8&amp;ved=2ahUKEwihqeH7l7reAhUInRoKHc_WB-8QjRx6BAgBEAU&amp;url=http://www.coria.fr/spip.php?article32&amp;psig=AOvVaw3PZd4-_QnZpx7uAyLrr1UD&amp;ust=15414019381271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associé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84784"/>
            <a:ext cx="4770529" cy="3816424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1331640" y="1988840"/>
            <a:ext cx="140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Maison du doctorat </a:t>
            </a:r>
          </a:p>
        </p:txBody>
      </p:sp>
      <p:sp>
        <p:nvSpPr>
          <p:cNvPr id="4" name="Ellipse 3"/>
          <p:cNvSpPr/>
          <p:nvPr/>
        </p:nvSpPr>
        <p:spPr>
          <a:xfrm>
            <a:off x="4788024" y="3140968"/>
            <a:ext cx="432048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H="1" flipV="1">
            <a:off x="2627784" y="2348880"/>
            <a:ext cx="2168976" cy="844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59832" y="6206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Campus  du </a:t>
            </a:r>
            <a:r>
              <a:rPr lang="fr-FR" sz="2400" b="1" dirty="0" err="1" smtClean="0"/>
              <a:t>Madrillet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Patrice Lerouge</dc:creator>
  <cp:lastModifiedBy>Patrice Lerouge</cp:lastModifiedBy>
  <cp:revision>5</cp:revision>
  <dcterms:created xsi:type="dcterms:W3CDTF">2018-08-21T14:57:12Z</dcterms:created>
  <dcterms:modified xsi:type="dcterms:W3CDTF">2018-12-01T07:54:52Z</dcterms:modified>
</cp:coreProperties>
</file>