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70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5678-AC7D-4979-8593-AB3BF5EE57C4}" type="datetimeFigureOut">
              <a:rPr lang="fr-FR" smtClean="0"/>
              <a:pPr/>
              <a:t>01/12/2018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3850-083C-43F7-A705-15B95A45E9D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niv-rouen.fr/plan-du-site-de-mont-saint-aignan--392161.kjs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208912" cy="5668489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7775848" y="1774557"/>
            <a:ext cx="140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Maison du doctorat </a:t>
            </a:r>
          </a:p>
        </p:txBody>
      </p:sp>
      <p:sp>
        <p:nvSpPr>
          <p:cNvPr id="7" name="Ellipse 6"/>
          <p:cNvSpPr/>
          <p:nvPr/>
        </p:nvSpPr>
        <p:spPr>
          <a:xfrm>
            <a:off x="6876256" y="2636912"/>
            <a:ext cx="432048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7" idx="7"/>
          </p:cNvCxnSpPr>
          <p:nvPr/>
        </p:nvCxnSpPr>
        <p:spPr>
          <a:xfrm flipV="1">
            <a:off x="7245032" y="2132856"/>
            <a:ext cx="711344" cy="556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Patrice Lerouge</dc:creator>
  <cp:lastModifiedBy>Patrice Lerouge</cp:lastModifiedBy>
  <cp:revision>5</cp:revision>
  <dcterms:created xsi:type="dcterms:W3CDTF">2018-08-21T14:57:12Z</dcterms:created>
  <dcterms:modified xsi:type="dcterms:W3CDTF">2018-12-01T07:54:40Z</dcterms:modified>
</cp:coreProperties>
</file>