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fr/url?sa=i&amp;rct=j&amp;q=&amp;esrc=s&amp;source=images&amp;cd=&amp;ved=2ahUKEwiehe78kf7eAhWs4IUKHXu6AsMQjRx6BAgBEAU&amp;url=https://prsh.univ-lehavre.fr/spip.php?article1&amp;psig=AOvVaw1kfZbTgdpLo0sCk_ZFwnfe&amp;ust=15437368269066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63688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Campus  – Université Le Havre Normandie</a:t>
            </a:r>
            <a:endParaRPr lang="fr-FR" sz="2400" b="1" dirty="0"/>
          </a:p>
        </p:txBody>
      </p:sp>
      <p:pic>
        <p:nvPicPr>
          <p:cNvPr id="5122" name="Picture 2" descr="Image associé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1856" t="11577" r="1018" b="2109"/>
          <a:stretch>
            <a:fillRect/>
          </a:stretch>
        </p:blipFill>
        <p:spPr bwMode="auto">
          <a:xfrm>
            <a:off x="1475656" y="1484784"/>
            <a:ext cx="6574221" cy="429478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485953" y="2348880"/>
            <a:ext cx="140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Maison du doctorant </a:t>
            </a:r>
          </a:p>
        </p:txBody>
      </p:sp>
      <p:sp>
        <p:nvSpPr>
          <p:cNvPr id="6" name="Ellipse 5"/>
          <p:cNvSpPr/>
          <p:nvPr/>
        </p:nvSpPr>
        <p:spPr>
          <a:xfrm>
            <a:off x="3942337" y="3501008"/>
            <a:ext cx="43204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 flipV="1">
            <a:off x="1782097" y="2708920"/>
            <a:ext cx="2168976" cy="844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Patrice Lerouge</dc:creator>
  <cp:lastModifiedBy>Patrice Lerouge</cp:lastModifiedBy>
  <cp:revision>5</cp:revision>
  <dcterms:created xsi:type="dcterms:W3CDTF">2018-08-21T14:57:12Z</dcterms:created>
  <dcterms:modified xsi:type="dcterms:W3CDTF">2018-12-01T07:53:54Z</dcterms:modified>
</cp:coreProperties>
</file>