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70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fr/url?sa=i&amp;rct=j&amp;q=&amp;esrc=s&amp;source=images&amp;cd=&amp;ved=2ahUKEwjD5tf59f_cAhWG-qQKHeZdDakQjRx6BAgBEAU&amp;url=https://gest.unicaen.fr/transferts_arrivees/transfert9.php&amp;psig=AOvVaw10vTT0zwMAa_VXcTL0ZxuD&amp;ust=153500184995313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ésultat de recherche d'images pour &quot;plan campus 1 caen&quot;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692696"/>
            <a:ext cx="7056784" cy="5540196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323528" y="1988840"/>
            <a:ext cx="140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Maison du doctorat </a:t>
            </a:r>
          </a:p>
        </p:txBody>
      </p:sp>
      <p:sp>
        <p:nvSpPr>
          <p:cNvPr id="7" name="Ellipse 6"/>
          <p:cNvSpPr/>
          <p:nvPr/>
        </p:nvSpPr>
        <p:spPr>
          <a:xfrm>
            <a:off x="2843808" y="3068960"/>
            <a:ext cx="432048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H="1" flipV="1">
            <a:off x="1547664" y="2420888"/>
            <a:ext cx="1304880" cy="700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763688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Campus  1 – Université de Caen Normandie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Patrice Lerouge</dc:creator>
  <cp:lastModifiedBy>Patrice Lerouge</cp:lastModifiedBy>
  <cp:revision>5</cp:revision>
  <dcterms:created xsi:type="dcterms:W3CDTF">2018-08-21T14:57:12Z</dcterms:created>
  <dcterms:modified xsi:type="dcterms:W3CDTF">2018-12-01T07:54:10Z</dcterms:modified>
</cp:coreProperties>
</file>