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0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fr/url?sa=i&amp;rct=j&amp;q=&amp;esrc=s&amp;source=images&amp;cd=&amp;ved=2ahUKEwiC_Jvu9v_cAhUyMewKHZpgCRMQjRx6BAgBEAU&amp;url=https://www.lmno.cnrs.fr/noustrouver&amp;psig=AOvVaw1z2kpioxLkH23nHX7yJu7k&amp;ust=153500211496769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Résultat de recherche d'images pour &quot;plan campus 2 caen&quot;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0"/>
            <a:ext cx="4536504" cy="6795267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5652120" y="1052736"/>
            <a:ext cx="140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Maison du doctorat 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3779912" y="1412776"/>
            <a:ext cx="2016224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Patrice Lerouge</dc:creator>
  <cp:lastModifiedBy>Patrice Lerouge</cp:lastModifiedBy>
  <cp:revision>5</cp:revision>
  <dcterms:created xsi:type="dcterms:W3CDTF">2018-08-21T14:57:12Z</dcterms:created>
  <dcterms:modified xsi:type="dcterms:W3CDTF">2018-12-01T07:54:29Z</dcterms:modified>
</cp:coreProperties>
</file>