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5B8B7-16FF-4BA7-961E-EE5C6BEAF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EA6832-F989-400F-821F-3ED6A2158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CD874-3CA1-4CA6-AC83-5CFFCBEE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F22021-4F54-4D91-9014-F4AFC0F3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265EA9-6C68-4FB2-96AA-C0F03BCB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775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E1274-C77C-4849-A77F-26D3432E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4AF1E3-891F-4329-8599-8FF17E99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4D2235-69AC-4BD9-A98C-AAC51647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7984A9-2496-4570-ACDE-E2C915F3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8AEA67-0E0C-4193-89A5-54059EAA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406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910954-6949-473D-A358-AC6E0DC61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E67FF2-EA92-49D1-8A42-3C40CE5CD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970879-36A8-4F65-A5BB-F020EE28A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15383A-C7A2-484E-8C06-44525B6E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5CC2C2-89A6-48A3-A577-7F2B1D05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33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6E419-3A1C-46D3-920B-96B719DC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A631A-B91D-4BF5-A2CB-42B0FAE1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1B21F-99F4-432A-AD26-ED4D4CE2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07A8F5-AC74-4844-BD42-9E585127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B99CAC-500D-402C-9113-F7D60F23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42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D3B76-3A7C-42AA-9162-D80047EA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1DB64B-CD8C-405A-B4D9-AC07BA6E3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D2A36-D388-4885-80E9-C9157C2E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BCD086-36C3-4D76-83FE-CA07B9F5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5D422F-89A7-484A-8324-965132FA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897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FA9A6-CD99-45C3-8607-967E9D67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F4E5E6-49AD-45EB-8EC8-2458D14FA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C9CCDB-423E-4A47-81D9-44E809EBE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0A42FF-B744-4EB2-8079-31364F62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1B3A59-DAFB-49F5-921F-9DF62283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2721C4-B794-4C81-8A21-B7CDD7C8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825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7884B-35AA-4F31-95D7-AE3588BB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CEF7C4-2D72-4891-A193-EBE398EA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696DA9-9780-4F73-844C-297132B2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C4737E-2654-4F6D-B4AD-E62E642AF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4C8562-0272-4886-9D3F-D8DF23A73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26B86D-78F3-4611-B2A4-330AC67B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02FFE6-F33F-49D1-B38F-24E42098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AC037A-38C9-4B14-BEFE-11309A9C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218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12D47-250C-465B-90D5-60EDBC56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3EE6BC-5B08-4175-9946-07AC1DC4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C3F6FA-47CD-4DEE-93FC-20E13AFF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BFE348-D83F-4EC6-8E38-E96523C0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6177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CB2DDA0-2835-4F8E-8598-54AE0E7A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39E09B-8D01-49A6-A77D-A8B5B06F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A32A92-151C-4AEE-A1AE-19B384D3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53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9320D-D7EF-4E92-A7C5-ECAFBDFC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ACFA4-6804-4722-A768-8F4C538A8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619B6D-EE65-453F-95A9-BB9BD2DD2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EF3AC6-EDF0-4CBC-95B9-01AE709F2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4278AC-A967-4796-B3B7-B072FE63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D6DBB8-DF9A-44B2-A318-7C99928B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85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DE615-9890-41CB-9C7B-C5E0A319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A0036D-DC56-4E98-86AF-0C6DA0A39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3C25C3E-BDB0-40B6-886C-A54D5C0B4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5492B9-0656-411E-9CB1-03C82D0F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6F3480-8FB3-45EB-A13B-A895782E6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CE51D0-A6C2-4907-9D45-333A1E30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6585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4761F8-E0EF-4D1D-AE42-86557691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A72CE5-8D3A-423B-8BA7-0A362CBB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0C17D-D218-4B11-9D57-7874F32E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7278C-2AB5-49AB-8881-0FAC6C0F664D}" type="datetimeFigureOut">
              <a:rPr lang="es-MX" smtClean="0"/>
              <a:t>03/03/2022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F2A82-EF06-4440-85D4-217050BF9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6B51B-F4C5-4451-AB90-0CE187DCD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ED448-BEF1-49DC-BA21-C062B4F37E1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227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DE20F81F-208D-467B-B05E-D1AEDE3DF955}"/>
              </a:ext>
            </a:extLst>
          </p:cNvPr>
          <p:cNvGrpSpPr/>
          <p:nvPr/>
        </p:nvGrpSpPr>
        <p:grpSpPr>
          <a:xfrm>
            <a:off x="777724" y="262987"/>
            <a:ext cx="1763486" cy="1941696"/>
            <a:chOff x="1194318" y="783772"/>
            <a:chExt cx="1763486" cy="1763485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22F7B8AA-3F1C-4749-A3C4-90F535B6B66E}"/>
                </a:ext>
              </a:extLst>
            </p:cNvPr>
            <p:cNvSpPr/>
            <p:nvPr/>
          </p:nvSpPr>
          <p:spPr>
            <a:xfrm>
              <a:off x="1194318" y="1091682"/>
              <a:ext cx="1763486" cy="145557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70FF1701-6476-4414-9921-F415ADC23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2" t="53508" r="79909"/>
            <a:stretch/>
          </p:blipFill>
          <p:spPr>
            <a:xfrm>
              <a:off x="1576876" y="783772"/>
              <a:ext cx="1231985" cy="1763485"/>
            </a:xfrm>
            <a:prstGeom prst="rect">
              <a:avLst/>
            </a:prstGeom>
          </p:spPr>
        </p:pic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5AFB5B0-C11F-4009-917C-3BB8BD01CAC2}"/>
              </a:ext>
            </a:extLst>
          </p:cNvPr>
          <p:cNvCxnSpPr>
            <a:cxnSpLocks/>
          </p:cNvCxnSpPr>
          <p:nvPr/>
        </p:nvCxnSpPr>
        <p:spPr>
          <a:xfrm>
            <a:off x="3293533" y="508000"/>
            <a:ext cx="0" cy="593513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D29C14A-6FF3-4D68-A0CC-0CF79E8B2ADF}"/>
              </a:ext>
            </a:extLst>
          </p:cNvPr>
          <p:cNvSpPr txBox="1"/>
          <p:nvPr/>
        </p:nvSpPr>
        <p:spPr>
          <a:xfrm>
            <a:off x="421609" y="2543709"/>
            <a:ext cx="270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Puesto:</a:t>
            </a:r>
          </a:p>
          <a:p>
            <a:r>
              <a:rPr lang="es-MX" sz="1400" b="1" dirty="0">
                <a:solidFill>
                  <a:schemeClr val="bg1"/>
                </a:solidFill>
              </a:rPr>
              <a:t>Licenciatura </a:t>
            </a:r>
            <a:r>
              <a:rPr lang="es-MX" sz="1400" b="1">
                <a:solidFill>
                  <a:schemeClr val="bg1"/>
                </a:solidFill>
              </a:rPr>
              <a:t>en Derecho</a:t>
            </a:r>
            <a:endParaRPr lang="es-MX" sz="1400" b="1" dirty="0">
              <a:solidFill>
                <a:schemeClr val="bg1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E9D9EF4-6402-4BBB-BBFC-58153994DCA6}"/>
              </a:ext>
            </a:extLst>
          </p:cNvPr>
          <p:cNvSpPr txBox="1"/>
          <p:nvPr/>
        </p:nvSpPr>
        <p:spPr>
          <a:xfrm>
            <a:off x="421609" y="3387526"/>
            <a:ext cx="270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Edad:</a:t>
            </a:r>
          </a:p>
          <a:p>
            <a:r>
              <a:rPr lang="es-MX" sz="1400" b="1" dirty="0">
                <a:solidFill>
                  <a:schemeClr val="bg1"/>
                </a:solidFill>
              </a:rPr>
              <a:t>20 años en adelante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ABEE2C-CAE6-4ABF-8439-D2B42EF4D766}"/>
              </a:ext>
            </a:extLst>
          </p:cNvPr>
          <p:cNvSpPr txBox="1"/>
          <p:nvPr/>
        </p:nvSpPr>
        <p:spPr>
          <a:xfrm>
            <a:off x="421609" y="4165395"/>
            <a:ext cx="2709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Nivel máximo de estudios:</a:t>
            </a:r>
          </a:p>
          <a:p>
            <a:r>
              <a:rPr lang="es-MX" sz="1400" b="1" dirty="0">
                <a:solidFill>
                  <a:schemeClr val="bg1"/>
                </a:solidFill>
              </a:rPr>
              <a:t>Licenciatura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6FB2D5-9E09-494F-9D4F-135D12A668BA}"/>
              </a:ext>
            </a:extLst>
          </p:cNvPr>
          <p:cNvSpPr txBox="1"/>
          <p:nvPr/>
        </p:nvSpPr>
        <p:spPr>
          <a:xfrm>
            <a:off x="3442475" y="429384"/>
            <a:ext cx="338165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Canal Favorito de Comunicación:</a:t>
            </a:r>
          </a:p>
          <a:p>
            <a:r>
              <a:rPr lang="es-MX" sz="1400" b="1" dirty="0">
                <a:solidFill>
                  <a:schemeClr val="bg1"/>
                </a:solidFill>
              </a:rPr>
              <a:t>Todas las redes sociales y  comunicaciones por internet.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7F11A1B-5681-40C9-A947-539576B05D89}"/>
              </a:ext>
            </a:extLst>
          </p:cNvPr>
          <p:cNvSpPr txBox="1"/>
          <p:nvPr/>
        </p:nvSpPr>
        <p:spPr>
          <a:xfrm>
            <a:off x="7210142" y="508000"/>
            <a:ext cx="3940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Herramientas para realizar el trabajo:</a:t>
            </a:r>
          </a:p>
          <a:p>
            <a:r>
              <a:rPr lang="es-MX" sz="1400" b="1" dirty="0">
                <a:solidFill>
                  <a:schemeClr val="bg1"/>
                </a:solidFill>
              </a:rPr>
              <a:t>Todo tipo de dispositivos que tengan una conexión a internet y que puedan realizar una comunicación con una o mas personas.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DD329FC-5B37-499A-99A4-4BC05CC3EE8E}"/>
              </a:ext>
            </a:extLst>
          </p:cNvPr>
          <p:cNvSpPr txBox="1"/>
          <p:nvPr/>
        </p:nvSpPr>
        <p:spPr>
          <a:xfrm>
            <a:off x="3442474" y="1523663"/>
            <a:ext cx="33816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Responsabilidades laborales:</a:t>
            </a:r>
          </a:p>
          <a:p>
            <a:r>
              <a:rPr lang="es-MX" sz="1400" b="1" dirty="0">
                <a:solidFill>
                  <a:schemeClr val="bg1"/>
                </a:solidFill>
              </a:rPr>
              <a:t>poder revisar y estar al pendiente de las comunicaciones y que se puedan llevar a cabo de manera fluida y que no existan interrupciones en las mismas.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F9DBF2C-7883-4638-8360-D99D64EBFD3F}"/>
              </a:ext>
            </a:extLst>
          </p:cNvPr>
          <p:cNvSpPr txBox="1"/>
          <p:nvPr/>
        </p:nvSpPr>
        <p:spPr>
          <a:xfrm>
            <a:off x="7210142" y="1631384"/>
            <a:ext cx="3940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Su trabajo se mide en función de:</a:t>
            </a:r>
          </a:p>
          <a:p>
            <a:r>
              <a:rPr lang="es-MX" sz="1400" b="1" dirty="0">
                <a:solidFill>
                  <a:schemeClr val="bg1"/>
                </a:solidFill>
              </a:rPr>
              <a:t>En las capacidades que pueda demostrar la persona para el trabajo, conocimientos adquiridos con el tiempo y su desarrollo.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D2B399B-EAA5-42F0-A559-217EC8BFA4D6}"/>
              </a:ext>
            </a:extLst>
          </p:cNvPr>
          <p:cNvSpPr txBox="1"/>
          <p:nvPr/>
        </p:nvSpPr>
        <p:spPr>
          <a:xfrm>
            <a:off x="3456128" y="2934289"/>
            <a:ext cx="33816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Su superior es:</a:t>
            </a:r>
          </a:p>
          <a:p>
            <a:r>
              <a:rPr lang="es-MX" sz="1400" b="1" dirty="0">
                <a:solidFill>
                  <a:schemeClr val="bg1"/>
                </a:solidFill>
              </a:rPr>
              <a:t>Aquella persona que realiza las acciones necesarias para poder hacer que el trabajo se realice de manera adecuada y siempre como equipo.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3F01036-71DF-45FE-9845-687406F14D82}"/>
              </a:ext>
            </a:extLst>
          </p:cNvPr>
          <p:cNvSpPr txBox="1"/>
          <p:nvPr/>
        </p:nvSpPr>
        <p:spPr>
          <a:xfrm>
            <a:off x="7210142" y="2934289"/>
            <a:ext cx="39404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Metas u objetivos:</a:t>
            </a:r>
          </a:p>
          <a:p>
            <a:r>
              <a:rPr lang="es-MX" sz="1400" b="1" dirty="0">
                <a:solidFill>
                  <a:schemeClr val="bg1"/>
                </a:solidFill>
              </a:rPr>
              <a:t>Poder realizar el trabajo de manera profesional y que siempre quede satisfecho el cliente en todo el proceso que conlleve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539B153-9CF1-4B02-BA34-C4085067C598}"/>
              </a:ext>
            </a:extLst>
          </p:cNvPr>
          <p:cNvSpPr txBox="1"/>
          <p:nvPr/>
        </p:nvSpPr>
        <p:spPr>
          <a:xfrm>
            <a:off x="3442474" y="4340681"/>
            <a:ext cx="33816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Obtiene información a través de:</a:t>
            </a:r>
          </a:p>
          <a:p>
            <a:r>
              <a:rPr lang="es-MX" sz="1400" b="1" dirty="0">
                <a:solidFill>
                  <a:schemeClr val="bg1"/>
                </a:solidFill>
              </a:rPr>
              <a:t>De toda la información recolectada por los usuarios y clientes que requieran de los servicios.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0550D87-6BB1-4E66-95E4-08FB1A5B6E1B}"/>
              </a:ext>
            </a:extLst>
          </p:cNvPr>
          <p:cNvSpPr txBox="1"/>
          <p:nvPr/>
        </p:nvSpPr>
        <p:spPr>
          <a:xfrm>
            <a:off x="7210142" y="4340680"/>
            <a:ext cx="394045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chemeClr val="accent1">
                    <a:lumMod val="75000"/>
                  </a:schemeClr>
                </a:solidFill>
              </a:rPr>
              <a:t>Dificultades principales:</a:t>
            </a:r>
          </a:p>
          <a:p>
            <a:r>
              <a:rPr lang="es-MX" sz="1400" b="1" dirty="0">
                <a:solidFill>
                  <a:schemeClr val="bg1"/>
                </a:solidFill>
              </a:rPr>
              <a:t>Falta de información por parte del usuario así como información omitida por los mismos.</a:t>
            </a:r>
          </a:p>
        </p:txBody>
      </p:sp>
    </p:spTree>
    <p:extLst>
      <p:ext uri="{BB962C8B-B14F-4D97-AF65-F5344CB8AC3E}">
        <p14:creationId xmlns:p14="http://schemas.microsoft.com/office/powerpoint/2010/main" val="1299847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210</Words>
  <Application>Microsoft Office PowerPoint</Application>
  <PresentationFormat>Panorámica</PresentationFormat>
  <Paragraphs>22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andrès jimenez garcìa</dc:creator>
  <cp:lastModifiedBy>andrès jimenez garcìa</cp:lastModifiedBy>
  <cp:revision>4</cp:revision>
  <dcterms:created xsi:type="dcterms:W3CDTF">2022-03-03T06:37:49Z</dcterms:created>
  <dcterms:modified xsi:type="dcterms:W3CDTF">2022-03-03T07:25:19Z</dcterms:modified>
</cp:coreProperties>
</file>