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A894-5B80-4CAF-BEF3-9892B3CA2C74}" type="datetimeFigureOut">
              <a:rPr lang="es-GT" smtClean="0"/>
              <a:t>6/03/2023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C449-9733-4477-89E6-7513A5F6F2D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9088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A894-5B80-4CAF-BEF3-9892B3CA2C74}" type="datetimeFigureOut">
              <a:rPr lang="es-GT" smtClean="0"/>
              <a:t>6/03/2023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C449-9733-4477-89E6-7513A5F6F2D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3773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A894-5B80-4CAF-BEF3-9892B3CA2C74}" type="datetimeFigureOut">
              <a:rPr lang="es-GT" smtClean="0"/>
              <a:t>6/03/2023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C449-9733-4477-89E6-7513A5F6F2D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90234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A894-5B80-4CAF-BEF3-9892B3CA2C74}" type="datetimeFigureOut">
              <a:rPr lang="es-GT" smtClean="0"/>
              <a:t>6/03/2023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C449-9733-4477-89E6-7513A5F6F2DF}" type="slidenum">
              <a:rPr lang="es-GT" smtClean="0"/>
              <a:t>‹Nº›</a:t>
            </a:fld>
            <a:endParaRPr lang="es-G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2958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A894-5B80-4CAF-BEF3-9892B3CA2C74}" type="datetimeFigureOut">
              <a:rPr lang="es-GT" smtClean="0"/>
              <a:t>6/03/2023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C449-9733-4477-89E6-7513A5F6F2D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73235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A894-5B80-4CAF-BEF3-9892B3CA2C74}" type="datetimeFigureOut">
              <a:rPr lang="es-GT" smtClean="0"/>
              <a:t>6/03/2023</a:t>
            </a:fld>
            <a:endParaRPr lang="es-G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C449-9733-4477-89E6-7513A5F6F2D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28955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A894-5B80-4CAF-BEF3-9892B3CA2C74}" type="datetimeFigureOut">
              <a:rPr lang="es-GT" smtClean="0"/>
              <a:t>6/03/2023</a:t>
            </a:fld>
            <a:endParaRPr lang="es-G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C449-9733-4477-89E6-7513A5F6F2D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0081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A894-5B80-4CAF-BEF3-9892B3CA2C74}" type="datetimeFigureOut">
              <a:rPr lang="es-GT" smtClean="0"/>
              <a:t>6/03/2023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C449-9733-4477-89E6-7513A5F6F2D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53540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A894-5B80-4CAF-BEF3-9892B3CA2C74}" type="datetimeFigureOut">
              <a:rPr lang="es-GT" smtClean="0"/>
              <a:t>6/03/2023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C449-9733-4477-89E6-7513A5F6F2D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52066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A894-5B80-4CAF-BEF3-9892B3CA2C74}" type="datetimeFigureOut">
              <a:rPr lang="es-GT" smtClean="0"/>
              <a:t>6/03/2023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C449-9733-4477-89E6-7513A5F6F2D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76206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A894-5B80-4CAF-BEF3-9892B3CA2C74}" type="datetimeFigureOut">
              <a:rPr lang="es-GT" smtClean="0"/>
              <a:t>6/03/2023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C449-9733-4477-89E6-7513A5F6F2D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3449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A894-5B80-4CAF-BEF3-9892B3CA2C74}" type="datetimeFigureOut">
              <a:rPr lang="es-GT" smtClean="0"/>
              <a:t>6/03/2023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C449-9733-4477-89E6-7513A5F6F2D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8306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A894-5B80-4CAF-BEF3-9892B3CA2C74}" type="datetimeFigureOut">
              <a:rPr lang="es-GT" smtClean="0"/>
              <a:t>6/03/2023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C449-9733-4477-89E6-7513A5F6F2D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19674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A894-5B80-4CAF-BEF3-9892B3CA2C74}" type="datetimeFigureOut">
              <a:rPr lang="es-GT" smtClean="0"/>
              <a:t>6/03/2023</a:t>
            </a:fld>
            <a:endParaRPr lang="es-G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C449-9733-4477-89E6-7513A5F6F2D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68517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A894-5B80-4CAF-BEF3-9892B3CA2C74}" type="datetimeFigureOut">
              <a:rPr lang="es-GT" smtClean="0"/>
              <a:t>6/03/2023</a:t>
            </a:fld>
            <a:endParaRPr lang="es-G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C449-9733-4477-89E6-7513A5F6F2D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9493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A894-5B80-4CAF-BEF3-9892B3CA2C74}" type="datetimeFigureOut">
              <a:rPr lang="es-GT" smtClean="0"/>
              <a:t>6/03/2023</a:t>
            </a:fld>
            <a:endParaRPr lang="es-G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C449-9733-4477-89E6-7513A5F6F2D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3810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A894-5B80-4CAF-BEF3-9892B3CA2C74}" type="datetimeFigureOut">
              <a:rPr lang="es-GT" smtClean="0"/>
              <a:t>6/03/2023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C449-9733-4477-89E6-7513A5F6F2D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7932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9EEA894-5B80-4CAF-BEF3-9892B3CA2C74}" type="datetimeFigureOut">
              <a:rPr lang="es-GT" smtClean="0"/>
              <a:t>6/03/2023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C449-9733-4477-89E6-7513A5F6F2D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764353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Una captura de pantalla de una computadora&#10;&#10;Descripción generada automáticamente">
            <a:extLst>
              <a:ext uri="{FF2B5EF4-FFF2-40B4-BE49-F238E27FC236}">
                <a16:creationId xmlns:a16="http://schemas.microsoft.com/office/drawing/2014/main" id="{F595FA55-7FC2-48B1-BD05-9ACBFFAF1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65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C5E6D9A0-8109-4984-87D5-86A41E9A3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03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Una captura de pantalla de una computadora&#10;&#10;Descripción generada automáticamente">
            <a:extLst>
              <a:ext uri="{FF2B5EF4-FFF2-40B4-BE49-F238E27FC236}">
                <a16:creationId xmlns:a16="http://schemas.microsoft.com/office/drawing/2014/main" id="{1ABE08B3-9BE7-4420-A0B0-68C29F255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339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Una captura de pantalla de una computadora&#10;&#10;Descripción generada automáticamente">
            <a:extLst>
              <a:ext uri="{FF2B5EF4-FFF2-40B4-BE49-F238E27FC236}">
                <a16:creationId xmlns:a16="http://schemas.microsoft.com/office/drawing/2014/main" id="{C149A9F9-26AA-4D13-96C6-827C46476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6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D26877F8-0912-4A18-9159-CE9F185EF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823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ECD31666-70B7-4ED7-A9A4-17BDCDC2E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749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E55BEC6-4F3E-4CC8-86BB-758AFC293639}"/>
              </a:ext>
            </a:extLst>
          </p:cNvPr>
          <p:cNvSpPr txBox="1"/>
          <p:nvPr/>
        </p:nvSpPr>
        <p:spPr>
          <a:xfrm>
            <a:off x="1318727" y="3429000"/>
            <a:ext cx="9554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400" dirty="0">
                <a:latin typeface="Aharoni" panose="020B0604020202020204" pitchFamily="2" charset="-79"/>
                <a:cs typeface="Aharoni" panose="020B0604020202020204" pitchFamily="2" charset="-79"/>
              </a:rPr>
              <a:t>https://docs.google.com/presentation/d/1i1Bg8dvW5ptElRDW98HDQzQTwmwCI4P0/edit?usp=share_link&amp;ouid=101933366886777696768&amp;rtpof=true&amp;sd=true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9963519-5307-4357-A59F-C3DFA69A0892}"/>
              </a:ext>
            </a:extLst>
          </p:cNvPr>
          <p:cNvSpPr txBox="1"/>
          <p:nvPr/>
        </p:nvSpPr>
        <p:spPr>
          <a:xfrm>
            <a:off x="3013788" y="1614196"/>
            <a:ext cx="5915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3600" dirty="0">
                <a:latin typeface="Aharoni" panose="02010803020104030203" pitchFamily="2" charset="-79"/>
                <a:cs typeface="Aharoni" panose="02010803020104030203" pitchFamily="2" charset="-79"/>
              </a:rPr>
              <a:t>LINK DE GOOGLE DRIVE</a:t>
            </a:r>
          </a:p>
        </p:txBody>
      </p:sp>
    </p:spTree>
    <p:extLst>
      <p:ext uri="{BB962C8B-B14F-4D97-AF65-F5344CB8AC3E}">
        <p14:creationId xmlns:p14="http://schemas.microsoft.com/office/powerpoint/2010/main" val="8947348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</TotalTime>
  <Words>37</Words>
  <Application>Microsoft Office PowerPoint</Application>
  <PresentationFormat>Panorámica</PresentationFormat>
  <Paragraphs>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Aharoni</vt:lpstr>
      <vt:lpstr>Arial</vt:lpstr>
      <vt:lpstr>Century Gothic</vt:lpstr>
      <vt:lpstr>Wingdings 3</vt:lpstr>
      <vt:lpstr>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Giovanni</dc:creator>
  <cp:lastModifiedBy>Giovanni</cp:lastModifiedBy>
  <cp:revision>2</cp:revision>
  <dcterms:created xsi:type="dcterms:W3CDTF">2023-03-07T03:08:50Z</dcterms:created>
  <dcterms:modified xsi:type="dcterms:W3CDTF">2023-03-07T03:47:33Z</dcterms:modified>
</cp:coreProperties>
</file>