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3" r:id="rId4"/>
    <p:sldId id="294" r:id="rId5"/>
    <p:sldId id="295" r:id="rId6"/>
    <p:sldId id="296" r:id="rId7"/>
    <p:sldId id="297" r:id="rId8"/>
    <p:sldId id="298" r:id="rId9"/>
    <p:sldId id="299" r:id="rId10"/>
    <p:sldId id="300" r:id="rId11"/>
    <p:sldId id="301" r:id="rId12"/>
    <p:sldId id="304" r:id="rId13"/>
    <p:sldId id="305" r:id="rId14"/>
    <p:sldId id="306" r:id="rId15"/>
    <p:sldId id="308" r:id="rId16"/>
    <p:sldId id="307" r:id="rId17"/>
    <p:sldId id="309" r:id="rId18"/>
    <p:sldId id="310" r:id="rId19"/>
    <p:sldId id="311" r:id="rId20"/>
    <p:sldId id="302" r:id="rId21"/>
    <p:sldId id="30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5BA62-A89E-4961-9CBF-1B0F45FFBE49}"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801050E4-EC8D-4806-BCDA-E3E71135FCE3}">
      <dgm:prSet/>
      <dgm:spPr/>
      <dgm:t>
        <a:bodyPr/>
        <a:lstStyle/>
        <a:p>
          <a:r>
            <a:rPr lang="en-US"/>
            <a:t>Abstract</a:t>
          </a:r>
        </a:p>
      </dgm:t>
    </dgm:pt>
    <dgm:pt modelId="{DEC8B0FB-2D8C-4EDF-AF6F-9B5CBCCC08A4}" type="parTrans" cxnId="{2C62E6E5-43D7-4A51-B46A-29D77132893D}">
      <dgm:prSet/>
      <dgm:spPr/>
      <dgm:t>
        <a:bodyPr/>
        <a:lstStyle/>
        <a:p>
          <a:endParaRPr lang="en-US"/>
        </a:p>
      </dgm:t>
    </dgm:pt>
    <dgm:pt modelId="{EBE003A0-DEAC-4E1B-91A5-565EB9014F2A}" type="sibTrans" cxnId="{2C62E6E5-43D7-4A51-B46A-29D77132893D}">
      <dgm:prSet/>
      <dgm:spPr/>
      <dgm:t>
        <a:bodyPr/>
        <a:lstStyle/>
        <a:p>
          <a:endParaRPr lang="en-US"/>
        </a:p>
      </dgm:t>
    </dgm:pt>
    <dgm:pt modelId="{E8F830BB-C6D6-4A57-ABB9-4D67838EA0AA}">
      <dgm:prSet/>
      <dgm:spPr/>
      <dgm:t>
        <a:bodyPr/>
        <a:lstStyle/>
        <a:p>
          <a:r>
            <a:rPr lang="en-US"/>
            <a:t>Introduction</a:t>
          </a:r>
        </a:p>
      </dgm:t>
    </dgm:pt>
    <dgm:pt modelId="{7128CEB9-7D61-491D-B1A4-DF4466FB2F4E}" type="parTrans" cxnId="{51662461-26B6-4C99-A9D6-9CF4A7E2B724}">
      <dgm:prSet/>
      <dgm:spPr/>
      <dgm:t>
        <a:bodyPr/>
        <a:lstStyle/>
        <a:p>
          <a:endParaRPr lang="en-US"/>
        </a:p>
      </dgm:t>
    </dgm:pt>
    <dgm:pt modelId="{0E204CE1-D641-48EB-BF40-FE9C16414E15}" type="sibTrans" cxnId="{51662461-26B6-4C99-A9D6-9CF4A7E2B724}">
      <dgm:prSet/>
      <dgm:spPr/>
      <dgm:t>
        <a:bodyPr/>
        <a:lstStyle/>
        <a:p>
          <a:endParaRPr lang="en-US"/>
        </a:p>
      </dgm:t>
    </dgm:pt>
    <dgm:pt modelId="{CC8B5E85-A13A-4B99-96D9-B1BFB9012841}">
      <dgm:prSet/>
      <dgm:spPr/>
      <dgm:t>
        <a:bodyPr/>
        <a:lstStyle/>
        <a:p>
          <a:r>
            <a:rPr lang="en-US"/>
            <a:t>Methodology</a:t>
          </a:r>
        </a:p>
      </dgm:t>
    </dgm:pt>
    <dgm:pt modelId="{43291324-C9A4-42CC-8127-91E2E2FF8387}" type="parTrans" cxnId="{97383401-311F-4F83-9569-ABCC76360222}">
      <dgm:prSet/>
      <dgm:spPr/>
      <dgm:t>
        <a:bodyPr/>
        <a:lstStyle/>
        <a:p>
          <a:endParaRPr lang="en-US"/>
        </a:p>
      </dgm:t>
    </dgm:pt>
    <dgm:pt modelId="{9F589EB6-EF89-4BA2-80DB-89C2F7147052}" type="sibTrans" cxnId="{97383401-311F-4F83-9569-ABCC76360222}">
      <dgm:prSet/>
      <dgm:spPr/>
      <dgm:t>
        <a:bodyPr/>
        <a:lstStyle/>
        <a:p>
          <a:endParaRPr lang="en-US"/>
        </a:p>
      </dgm:t>
    </dgm:pt>
    <dgm:pt modelId="{C085300F-93B6-4154-BCFA-3814B6014400}">
      <dgm:prSet/>
      <dgm:spPr/>
      <dgm:t>
        <a:bodyPr/>
        <a:lstStyle/>
        <a:p>
          <a:r>
            <a:rPr lang="en-US"/>
            <a:t>Programs</a:t>
          </a:r>
        </a:p>
      </dgm:t>
    </dgm:pt>
    <dgm:pt modelId="{0E9D3D6D-9F6F-426A-80CA-BDEEAF4DC88F}" type="parTrans" cxnId="{482CC266-0DDC-4788-83E0-5582E2C266F7}">
      <dgm:prSet/>
      <dgm:spPr/>
      <dgm:t>
        <a:bodyPr/>
        <a:lstStyle/>
        <a:p>
          <a:endParaRPr lang="en-US"/>
        </a:p>
      </dgm:t>
    </dgm:pt>
    <dgm:pt modelId="{70F08A9A-DD8A-462F-B4C0-3E1456EF3F4F}" type="sibTrans" cxnId="{482CC266-0DDC-4788-83E0-5582E2C266F7}">
      <dgm:prSet/>
      <dgm:spPr/>
      <dgm:t>
        <a:bodyPr/>
        <a:lstStyle/>
        <a:p>
          <a:endParaRPr lang="en-US"/>
        </a:p>
      </dgm:t>
    </dgm:pt>
    <dgm:pt modelId="{6851CCFB-08B7-4252-A505-94E247AAD30F}">
      <dgm:prSet/>
      <dgm:spPr/>
      <dgm:t>
        <a:bodyPr/>
        <a:lstStyle/>
        <a:p>
          <a:r>
            <a:rPr lang="en-US"/>
            <a:t>Outputs</a:t>
          </a:r>
        </a:p>
      </dgm:t>
    </dgm:pt>
    <dgm:pt modelId="{F8ED2570-F333-47BB-89DC-7214D7276571}" type="parTrans" cxnId="{9A1B790C-C6BD-4000-B960-C93922903DF0}">
      <dgm:prSet/>
      <dgm:spPr/>
      <dgm:t>
        <a:bodyPr/>
        <a:lstStyle/>
        <a:p>
          <a:endParaRPr lang="en-US"/>
        </a:p>
      </dgm:t>
    </dgm:pt>
    <dgm:pt modelId="{1CD05A9A-D1AF-4530-832A-FBD4B36EC62D}" type="sibTrans" cxnId="{9A1B790C-C6BD-4000-B960-C93922903DF0}">
      <dgm:prSet/>
      <dgm:spPr/>
      <dgm:t>
        <a:bodyPr/>
        <a:lstStyle/>
        <a:p>
          <a:endParaRPr lang="en-US"/>
        </a:p>
      </dgm:t>
    </dgm:pt>
    <dgm:pt modelId="{9584FDEF-6926-4DD4-84C8-409D136635C1}">
      <dgm:prSet/>
      <dgm:spPr/>
      <dgm:t>
        <a:bodyPr/>
        <a:lstStyle/>
        <a:p>
          <a:r>
            <a:rPr lang="en-US"/>
            <a:t>Applications</a:t>
          </a:r>
        </a:p>
      </dgm:t>
    </dgm:pt>
    <dgm:pt modelId="{7488C5A4-FC92-4233-AF8B-B2B9C1DF7AC9}" type="parTrans" cxnId="{29E74BDF-AB91-48DE-97B5-ED25D4AB636E}">
      <dgm:prSet/>
      <dgm:spPr/>
      <dgm:t>
        <a:bodyPr/>
        <a:lstStyle/>
        <a:p>
          <a:endParaRPr lang="en-US"/>
        </a:p>
      </dgm:t>
    </dgm:pt>
    <dgm:pt modelId="{FD42DC60-65D6-45DA-B208-DAE75EF2B03C}" type="sibTrans" cxnId="{29E74BDF-AB91-48DE-97B5-ED25D4AB636E}">
      <dgm:prSet/>
      <dgm:spPr/>
      <dgm:t>
        <a:bodyPr/>
        <a:lstStyle/>
        <a:p>
          <a:endParaRPr lang="en-US"/>
        </a:p>
      </dgm:t>
    </dgm:pt>
    <dgm:pt modelId="{7E79BD83-9D8A-447C-BE16-062D8F52BE37}">
      <dgm:prSet/>
      <dgm:spPr/>
      <dgm:t>
        <a:bodyPr/>
        <a:lstStyle/>
        <a:p>
          <a:r>
            <a:rPr lang="en-US"/>
            <a:t>Conclusion</a:t>
          </a:r>
        </a:p>
      </dgm:t>
    </dgm:pt>
    <dgm:pt modelId="{F23A26DE-A4DC-43E5-81D2-0086BBD95308}" type="parTrans" cxnId="{04E42F97-F06A-45CC-B1F7-587A2A4CC1B3}">
      <dgm:prSet/>
      <dgm:spPr/>
      <dgm:t>
        <a:bodyPr/>
        <a:lstStyle/>
        <a:p>
          <a:endParaRPr lang="en-US"/>
        </a:p>
      </dgm:t>
    </dgm:pt>
    <dgm:pt modelId="{F4FA2FA0-62F0-4BBE-8DEC-B6C69919EF0D}" type="sibTrans" cxnId="{04E42F97-F06A-45CC-B1F7-587A2A4CC1B3}">
      <dgm:prSet/>
      <dgm:spPr/>
      <dgm:t>
        <a:bodyPr/>
        <a:lstStyle/>
        <a:p>
          <a:endParaRPr lang="en-US"/>
        </a:p>
      </dgm:t>
    </dgm:pt>
    <dgm:pt modelId="{1429AED6-F78E-4BA1-8F7A-09CDAB269496}" type="pres">
      <dgm:prSet presAssocID="{9EA5BA62-A89E-4961-9CBF-1B0F45FFBE49}" presName="linear" presStyleCnt="0">
        <dgm:presLayoutVars>
          <dgm:dir/>
          <dgm:animLvl val="lvl"/>
          <dgm:resizeHandles val="exact"/>
        </dgm:presLayoutVars>
      </dgm:prSet>
      <dgm:spPr/>
    </dgm:pt>
    <dgm:pt modelId="{CF5B944F-EF36-409D-BF4A-A2B27FCBC306}" type="pres">
      <dgm:prSet presAssocID="{801050E4-EC8D-4806-BCDA-E3E71135FCE3}" presName="parentLin" presStyleCnt="0"/>
      <dgm:spPr/>
    </dgm:pt>
    <dgm:pt modelId="{29CF3245-D3A3-48E2-84E9-CC628192BEED}" type="pres">
      <dgm:prSet presAssocID="{801050E4-EC8D-4806-BCDA-E3E71135FCE3}" presName="parentLeftMargin" presStyleLbl="node1" presStyleIdx="0" presStyleCnt="7"/>
      <dgm:spPr/>
    </dgm:pt>
    <dgm:pt modelId="{B440B3CE-AD4A-42E6-AB17-F1F2679B67D3}" type="pres">
      <dgm:prSet presAssocID="{801050E4-EC8D-4806-BCDA-E3E71135FCE3}" presName="parentText" presStyleLbl="node1" presStyleIdx="0" presStyleCnt="7">
        <dgm:presLayoutVars>
          <dgm:chMax val="0"/>
          <dgm:bulletEnabled val="1"/>
        </dgm:presLayoutVars>
      </dgm:prSet>
      <dgm:spPr/>
    </dgm:pt>
    <dgm:pt modelId="{5D6FA0E2-9313-4392-988B-CEC97D3E30B6}" type="pres">
      <dgm:prSet presAssocID="{801050E4-EC8D-4806-BCDA-E3E71135FCE3}" presName="negativeSpace" presStyleCnt="0"/>
      <dgm:spPr/>
    </dgm:pt>
    <dgm:pt modelId="{D20018DF-D90D-4D09-9B87-68B40E2BF33D}" type="pres">
      <dgm:prSet presAssocID="{801050E4-EC8D-4806-BCDA-E3E71135FCE3}" presName="childText" presStyleLbl="conFgAcc1" presStyleIdx="0" presStyleCnt="7">
        <dgm:presLayoutVars>
          <dgm:bulletEnabled val="1"/>
        </dgm:presLayoutVars>
      </dgm:prSet>
      <dgm:spPr/>
    </dgm:pt>
    <dgm:pt modelId="{21E3197D-8E28-468E-B420-A7F6FE335AFF}" type="pres">
      <dgm:prSet presAssocID="{EBE003A0-DEAC-4E1B-91A5-565EB9014F2A}" presName="spaceBetweenRectangles" presStyleCnt="0"/>
      <dgm:spPr/>
    </dgm:pt>
    <dgm:pt modelId="{F18437BF-A4D3-4842-A127-9E65697A959D}" type="pres">
      <dgm:prSet presAssocID="{E8F830BB-C6D6-4A57-ABB9-4D67838EA0AA}" presName="parentLin" presStyleCnt="0"/>
      <dgm:spPr/>
    </dgm:pt>
    <dgm:pt modelId="{6065D3AB-DBE3-4AB1-82DD-19D52EF29D28}" type="pres">
      <dgm:prSet presAssocID="{E8F830BB-C6D6-4A57-ABB9-4D67838EA0AA}" presName="parentLeftMargin" presStyleLbl="node1" presStyleIdx="0" presStyleCnt="7"/>
      <dgm:spPr/>
    </dgm:pt>
    <dgm:pt modelId="{D4500B4B-2FE0-4D44-8FC8-59ECE0328FE3}" type="pres">
      <dgm:prSet presAssocID="{E8F830BB-C6D6-4A57-ABB9-4D67838EA0AA}" presName="parentText" presStyleLbl="node1" presStyleIdx="1" presStyleCnt="7">
        <dgm:presLayoutVars>
          <dgm:chMax val="0"/>
          <dgm:bulletEnabled val="1"/>
        </dgm:presLayoutVars>
      </dgm:prSet>
      <dgm:spPr/>
    </dgm:pt>
    <dgm:pt modelId="{97899F14-FD4E-48E9-A3DA-0AB47FD61171}" type="pres">
      <dgm:prSet presAssocID="{E8F830BB-C6D6-4A57-ABB9-4D67838EA0AA}" presName="negativeSpace" presStyleCnt="0"/>
      <dgm:spPr/>
    </dgm:pt>
    <dgm:pt modelId="{784A9727-99C6-42C6-B938-8ADDC050C277}" type="pres">
      <dgm:prSet presAssocID="{E8F830BB-C6D6-4A57-ABB9-4D67838EA0AA}" presName="childText" presStyleLbl="conFgAcc1" presStyleIdx="1" presStyleCnt="7">
        <dgm:presLayoutVars>
          <dgm:bulletEnabled val="1"/>
        </dgm:presLayoutVars>
      </dgm:prSet>
      <dgm:spPr/>
    </dgm:pt>
    <dgm:pt modelId="{14ABAB78-8B0F-488A-ABDE-1BFB14C5CF61}" type="pres">
      <dgm:prSet presAssocID="{0E204CE1-D641-48EB-BF40-FE9C16414E15}" presName="spaceBetweenRectangles" presStyleCnt="0"/>
      <dgm:spPr/>
    </dgm:pt>
    <dgm:pt modelId="{971A7F1F-B9BD-4DB2-B8FC-48EF4730123A}" type="pres">
      <dgm:prSet presAssocID="{CC8B5E85-A13A-4B99-96D9-B1BFB9012841}" presName="parentLin" presStyleCnt="0"/>
      <dgm:spPr/>
    </dgm:pt>
    <dgm:pt modelId="{5B9FDF55-658A-4E26-AFA1-5EE2472EA6CA}" type="pres">
      <dgm:prSet presAssocID="{CC8B5E85-A13A-4B99-96D9-B1BFB9012841}" presName="parentLeftMargin" presStyleLbl="node1" presStyleIdx="1" presStyleCnt="7"/>
      <dgm:spPr/>
    </dgm:pt>
    <dgm:pt modelId="{5E3801BD-2560-47AD-9DB9-F420907FB824}" type="pres">
      <dgm:prSet presAssocID="{CC8B5E85-A13A-4B99-96D9-B1BFB9012841}" presName="parentText" presStyleLbl="node1" presStyleIdx="2" presStyleCnt="7">
        <dgm:presLayoutVars>
          <dgm:chMax val="0"/>
          <dgm:bulletEnabled val="1"/>
        </dgm:presLayoutVars>
      </dgm:prSet>
      <dgm:spPr/>
    </dgm:pt>
    <dgm:pt modelId="{76F3000F-13E4-45B0-8E52-1FF2436A049F}" type="pres">
      <dgm:prSet presAssocID="{CC8B5E85-A13A-4B99-96D9-B1BFB9012841}" presName="negativeSpace" presStyleCnt="0"/>
      <dgm:spPr/>
    </dgm:pt>
    <dgm:pt modelId="{92228808-C642-439F-8344-38CF0F03AB26}" type="pres">
      <dgm:prSet presAssocID="{CC8B5E85-A13A-4B99-96D9-B1BFB9012841}" presName="childText" presStyleLbl="conFgAcc1" presStyleIdx="2" presStyleCnt="7">
        <dgm:presLayoutVars>
          <dgm:bulletEnabled val="1"/>
        </dgm:presLayoutVars>
      </dgm:prSet>
      <dgm:spPr/>
    </dgm:pt>
    <dgm:pt modelId="{2F758E33-F561-4D68-BD2D-806361C70A66}" type="pres">
      <dgm:prSet presAssocID="{9F589EB6-EF89-4BA2-80DB-89C2F7147052}" presName="spaceBetweenRectangles" presStyleCnt="0"/>
      <dgm:spPr/>
    </dgm:pt>
    <dgm:pt modelId="{82F41E0A-C66A-461C-A38C-9314E20FC764}" type="pres">
      <dgm:prSet presAssocID="{C085300F-93B6-4154-BCFA-3814B6014400}" presName="parentLin" presStyleCnt="0"/>
      <dgm:spPr/>
    </dgm:pt>
    <dgm:pt modelId="{34D32D0E-7DA8-408A-A883-50B2845EE3CD}" type="pres">
      <dgm:prSet presAssocID="{C085300F-93B6-4154-BCFA-3814B6014400}" presName="parentLeftMargin" presStyleLbl="node1" presStyleIdx="2" presStyleCnt="7"/>
      <dgm:spPr/>
    </dgm:pt>
    <dgm:pt modelId="{5D425A4B-E2DC-48D8-AB3B-81125CCC32F8}" type="pres">
      <dgm:prSet presAssocID="{C085300F-93B6-4154-BCFA-3814B6014400}" presName="parentText" presStyleLbl="node1" presStyleIdx="3" presStyleCnt="7">
        <dgm:presLayoutVars>
          <dgm:chMax val="0"/>
          <dgm:bulletEnabled val="1"/>
        </dgm:presLayoutVars>
      </dgm:prSet>
      <dgm:spPr/>
    </dgm:pt>
    <dgm:pt modelId="{D53BE48C-57C8-4066-859F-5EDDBC97D139}" type="pres">
      <dgm:prSet presAssocID="{C085300F-93B6-4154-BCFA-3814B6014400}" presName="negativeSpace" presStyleCnt="0"/>
      <dgm:spPr/>
    </dgm:pt>
    <dgm:pt modelId="{DD3EA748-9051-4C78-B5C9-1DDFC5D8C644}" type="pres">
      <dgm:prSet presAssocID="{C085300F-93B6-4154-BCFA-3814B6014400}" presName="childText" presStyleLbl="conFgAcc1" presStyleIdx="3" presStyleCnt="7">
        <dgm:presLayoutVars>
          <dgm:bulletEnabled val="1"/>
        </dgm:presLayoutVars>
      </dgm:prSet>
      <dgm:spPr/>
    </dgm:pt>
    <dgm:pt modelId="{7C72F0BF-7B5B-4401-BC48-E3967B666FC3}" type="pres">
      <dgm:prSet presAssocID="{70F08A9A-DD8A-462F-B4C0-3E1456EF3F4F}" presName="spaceBetweenRectangles" presStyleCnt="0"/>
      <dgm:spPr/>
    </dgm:pt>
    <dgm:pt modelId="{36D9FBE3-6FD5-44A2-99FB-217BF62C3A2E}" type="pres">
      <dgm:prSet presAssocID="{6851CCFB-08B7-4252-A505-94E247AAD30F}" presName="parentLin" presStyleCnt="0"/>
      <dgm:spPr/>
    </dgm:pt>
    <dgm:pt modelId="{3AB45FA5-5A41-43FF-8A26-CA6D2AFCB60F}" type="pres">
      <dgm:prSet presAssocID="{6851CCFB-08B7-4252-A505-94E247AAD30F}" presName="parentLeftMargin" presStyleLbl="node1" presStyleIdx="3" presStyleCnt="7"/>
      <dgm:spPr/>
    </dgm:pt>
    <dgm:pt modelId="{FD1C42AE-F1D1-43DC-971A-C7D6B278A5E1}" type="pres">
      <dgm:prSet presAssocID="{6851CCFB-08B7-4252-A505-94E247AAD30F}" presName="parentText" presStyleLbl="node1" presStyleIdx="4" presStyleCnt="7">
        <dgm:presLayoutVars>
          <dgm:chMax val="0"/>
          <dgm:bulletEnabled val="1"/>
        </dgm:presLayoutVars>
      </dgm:prSet>
      <dgm:spPr/>
    </dgm:pt>
    <dgm:pt modelId="{4113759C-A70D-432A-BBBF-1553D80E67ED}" type="pres">
      <dgm:prSet presAssocID="{6851CCFB-08B7-4252-A505-94E247AAD30F}" presName="negativeSpace" presStyleCnt="0"/>
      <dgm:spPr/>
    </dgm:pt>
    <dgm:pt modelId="{A5966369-196D-470D-96DA-827F2975618B}" type="pres">
      <dgm:prSet presAssocID="{6851CCFB-08B7-4252-A505-94E247AAD30F}" presName="childText" presStyleLbl="conFgAcc1" presStyleIdx="4" presStyleCnt="7">
        <dgm:presLayoutVars>
          <dgm:bulletEnabled val="1"/>
        </dgm:presLayoutVars>
      </dgm:prSet>
      <dgm:spPr/>
    </dgm:pt>
    <dgm:pt modelId="{06621C2C-E05A-40E6-82E2-2DFE14D36548}" type="pres">
      <dgm:prSet presAssocID="{1CD05A9A-D1AF-4530-832A-FBD4B36EC62D}" presName="spaceBetweenRectangles" presStyleCnt="0"/>
      <dgm:spPr/>
    </dgm:pt>
    <dgm:pt modelId="{7F2617C3-A458-4BB3-8E4A-68071320920B}" type="pres">
      <dgm:prSet presAssocID="{9584FDEF-6926-4DD4-84C8-409D136635C1}" presName="parentLin" presStyleCnt="0"/>
      <dgm:spPr/>
    </dgm:pt>
    <dgm:pt modelId="{3EEF4F27-7087-4E60-BF11-D7ACE9F4996C}" type="pres">
      <dgm:prSet presAssocID="{9584FDEF-6926-4DD4-84C8-409D136635C1}" presName="parentLeftMargin" presStyleLbl="node1" presStyleIdx="4" presStyleCnt="7"/>
      <dgm:spPr/>
    </dgm:pt>
    <dgm:pt modelId="{14B66D59-E292-418A-8730-9A92C9542651}" type="pres">
      <dgm:prSet presAssocID="{9584FDEF-6926-4DD4-84C8-409D136635C1}" presName="parentText" presStyleLbl="node1" presStyleIdx="5" presStyleCnt="7">
        <dgm:presLayoutVars>
          <dgm:chMax val="0"/>
          <dgm:bulletEnabled val="1"/>
        </dgm:presLayoutVars>
      </dgm:prSet>
      <dgm:spPr/>
    </dgm:pt>
    <dgm:pt modelId="{CE2A4E0D-857A-442A-AC83-B1B8081FF514}" type="pres">
      <dgm:prSet presAssocID="{9584FDEF-6926-4DD4-84C8-409D136635C1}" presName="negativeSpace" presStyleCnt="0"/>
      <dgm:spPr/>
    </dgm:pt>
    <dgm:pt modelId="{03919072-F2D5-4941-9D2F-EBF4397F3C0C}" type="pres">
      <dgm:prSet presAssocID="{9584FDEF-6926-4DD4-84C8-409D136635C1}" presName="childText" presStyleLbl="conFgAcc1" presStyleIdx="5" presStyleCnt="7">
        <dgm:presLayoutVars>
          <dgm:bulletEnabled val="1"/>
        </dgm:presLayoutVars>
      </dgm:prSet>
      <dgm:spPr/>
    </dgm:pt>
    <dgm:pt modelId="{8F415C36-A69C-4E4D-8639-643A6B98C633}" type="pres">
      <dgm:prSet presAssocID="{FD42DC60-65D6-45DA-B208-DAE75EF2B03C}" presName="spaceBetweenRectangles" presStyleCnt="0"/>
      <dgm:spPr/>
    </dgm:pt>
    <dgm:pt modelId="{30E35008-E3FA-46DA-92D3-99E3D568BE48}" type="pres">
      <dgm:prSet presAssocID="{7E79BD83-9D8A-447C-BE16-062D8F52BE37}" presName="parentLin" presStyleCnt="0"/>
      <dgm:spPr/>
    </dgm:pt>
    <dgm:pt modelId="{F4462BC7-41D5-4280-9E43-49D33CBBEBC7}" type="pres">
      <dgm:prSet presAssocID="{7E79BD83-9D8A-447C-BE16-062D8F52BE37}" presName="parentLeftMargin" presStyleLbl="node1" presStyleIdx="5" presStyleCnt="7"/>
      <dgm:spPr/>
    </dgm:pt>
    <dgm:pt modelId="{766ED30B-87C0-4AD7-A3DA-BDDC4986B3E2}" type="pres">
      <dgm:prSet presAssocID="{7E79BD83-9D8A-447C-BE16-062D8F52BE37}" presName="parentText" presStyleLbl="node1" presStyleIdx="6" presStyleCnt="7">
        <dgm:presLayoutVars>
          <dgm:chMax val="0"/>
          <dgm:bulletEnabled val="1"/>
        </dgm:presLayoutVars>
      </dgm:prSet>
      <dgm:spPr/>
    </dgm:pt>
    <dgm:pt modelId="{DD147F7F-3ECB-42C2-B1CA-BA95F41D4F10}" type="pres">
      <dgm:prSet presAssocID="{7E79BD83-9D8A-447C-BE16-062D8F52BE37}" presName="negativeSpace" presStyleCnt="0"/>
      <dgm:spPr/>
    </dgm:pt>
    <dgm:pt modelId="{60CE2F08-73CB-4FA1-8DA4-06174F6D8159}" type="pres">
      <dgm:prSet presAssocID="{7E79BD83-9D8A-447C-BE16-062D8F52BE37}" presName="childText" presStyleLbl="conFgAcc1" presStyleIdx="6" presStyleCnt="7">
        <dgm:presLayoutVars>
          <dgm:bulletEnabled val="1"/>
        </dgm:presLayoutVars>
      </dgm:prSet>
      <dgm:spPr/>
    </dgm:pt>
  </dgm:ptLst>
  <dgm:cxnLst>
    <dgm:cxn modelId="{97383401-311F-4F83-9569-ABCC76360222}" srcId="{9EA5BA62-A89E-4961-9CBF-1B0F45FFBE49}" destId="{CC8B5E85-A13A-4B99-96D9-B1BFB9012841}" srcOrd="2" destOrd="0" parTransId="{43291324-C9A4-42CC-8127-91E2E2FF8387}" sibTransId="{9F589EB6-EF89-4BA2-80DB-89C2F7147052}"/>
    <dgm:cxn modelId="{3D74960A-A3A3-43D6-BE0A-C892EFBBA7D0}" type="presOf" srcId="{9EA5BA62-A89E-4961-9CBF-1B0F45FFBE49}" destId="{1429AED6-F78E-4BA1-8F7A-09CDAB269496}" srcOrd="0" destOrd="0" presId="urn:microsoft.com/office/officeart/2005/8/layout/list1"/>
    <dgm:cxn modelId="{9A1B790C-C6BD-4000-B960-C93922903DF0}" srcId="{9EA5BA62-A89E-4961-9CBF-1B0F45FFBE49}" destId="{6851CCFB-08B7-4252-A505-94E247AAD30F}" srcOrd="4" destOrd="0" parTransId="{F8ED2570-F333-47BB-89DC-7214D7276571}" sibTransId="{1CD05A9A-D1AF-4530-832A-FBD4B36EC62D}"/>
    <dgm:cxn modelId="{1E15E50F-B279-46B0-9C25-95C01FEB9B87}" type="presOf" srcId="{6851CCFB-08B7-4252-A505-94E247AAD30F}" destId="{3AB45FA5-5A41-43FF-8A26-CA6D2AFCB60F}" srcOrd="0" destOrd="0" presId="urn:microsoft.com/office/officeart/2005/8/layout/list1"/>
    <dgm:cxn modelId="{C2754B16-C862-4923-B4F9-AB0922B5F3F2}" type="presOf" srcId="{7E79BD83-9D8A-447C-BE16-062D8F52BE37}" destId="{766ED30B-87C0-4AD7-A3DA-BDDC4986B3E2}" srcOrd="1" destOrd="0" presId="urn:microsoft.com/office/officeart/2005/8/layout/list1"/>
    <dgm:cxn modelId="{3D59EC21-23BC-4B45-A805-8C2164F0CF94}" type="presOf" srcId="{E8F830BB-C6D6-4A57-ABB9-4D67838EA0AA}" destId="{D4500B4B-2FE0-4D44-8FC8-59ECE0328FE3}" srcOrd="1" destOrd="0" presId="urn:microsoft.com/office/officeart/2005/8/layout/list1"/>
    <dgm:cxn modelId="{6CF4D322-9455-4A1C-8943-9C340E6106A7}" type="presOf" srcId="{C085300F-93B6-4154-BCFA-3814B6014400}" destId="{5D425A4B-E2DC-48D8-AB3B-81125CCC32F8}" srcOrd="1" destOrd="0" presId="urn:microsoft.com/office/officeart/2005/8/layout/list1"/>
    <dgm:cxn modelId="{3AFC9B2B-D9D6-4B88-AAFD-F54F868D3F3F}" type="presOf" srcId="{801050E4-EC8D-4806-BCDA-E3E71135FCE3}" destId="{29CF3245-D3A3-48E2-84E9-CC628192BEED}" srcOrd="0" destOrd="0" presId="urn:microsoft.com/office/officeart/2005/8/layout/list1"/>
    <dgm:cxn modelId="{51662461-26B6-4C99-A9D6-9CF4A7E2B724}" srcId="{9EA5BA62-A89E-4961-9CBF-1B0F45FFBE49}" destId="{E8F830BB-C6D6-4A57-ABB9-4D67838EA0AA}" srcOrd="1" destOrd="0" parTransId="{7128CEB9-7D61-491D-B1A4-DF4466FB2F4E}" sibTransId="{0E204CE1-D641-48EB-BF40-FE9C16414E15}"/>
    <dgm:cxn modelId="{482CC266-0DDC-4788-83E0-5582E2C266F7}" srcId="{9EA5BA62-A89E-4961-9CBF-1B0F45FFBE49}" destId="{C085300F-93B6-4154-BCFA-3814B6014400}" srcOrd="3" destOrd="0" parTransId="{0E9D3D6D-9F6F-426A-80CA-BDEEAF4DC88F}" sibTransId="{70F08A9A-DD8A-462F-B4C0-3E1456EF3F4F}"/>
    <dgm:cxn modelId="{E9D17C48-849E-4038-9EF0-5E77B800CA5E}" type="presOf" srcId="{9584FDEF-6926-4DD4-84C8-409D136635C1}" destId="{3EEF4F27-7087-4E60-BF11-D7ACE9F4996C}" srcOrd="0" destOrd="0" presId="urn:microsoft.com/office/officeart/2005/8/layout/list1"/>
    <dgm:cxn modelId="{B8380B4E-2C9D-4FE5-883E-BEDBF2B1932E}" type="presOf" srcId="{9584FDEF-6926-4DD4-84C8-409D136635C1}" destId="{14B66D59-E292-418A-8730-9A92C9542651}" srcOrd="1" destOrd="0" presId="urn:microsoft.com/office/officeart/2005/8/layout/list1"/>
    <dgm:cxn modelId="{14F52D54-A9E1-445E-A5F7-3EF9AAFB5B14}" type="presOf" srcId="{CC8B5E85-A13A-4B99-96D9-B1BFB9012841}" destId="{5B9FDF55-658A-4E26-AFA1-5EE2472EA6CA}" srcOrd="0" destOrd="0" presId="urn:microsoft.com/office/officeart/2005/8/layout/list1"/>
    <dgm:cxn modelId="{4FEA4995-A47F-430A-B2CA-8A976D81B3DE}" type="presOf" srcId="{CC8B5E85-A13A-4B99-96D9-B1BFB9012841}" destId="{5E3801BD-2560-47AD-9DB9-F420907FB824}" srcOrd="1" destOrd="0" presId="urn:microsoft.com/office/officeart/2005/8/layout/list1"/>
    <dgm:cxn modelId="{04E42F97-F06A-45CC-B1F7-587A2A4CC1B3}" srcId="{9EA5BA62-A89E-4961-9CBF-1B0F45FFBE49}" destId="{7E79BD83-9D8A-447C-BE16-062D8F52BE37}" srcOrd="6" destOrd="0" parTransId="{F23A26DE-A4DC-43E5-81D2-0086BBD95308}" sibTransId="{F4FA2FA0-62F0-4BBE-8DEC-B6C69919EF0D}"/>
    <dgm:cxn modelId="{95EA8BA0-8FC0-43C7-AEB2-923409F8593F}" type="presOf" srcId="{6851CCFB-08B7-4252-A505-94E247AAD30F}" destId="{FD1C42AE-F1D1-43DC-971A-C7D6B278A5E1}" srcOrd="1" destOrd="0" presId="urn:microsoft.com/office/officeart/2005/8/layout/list1"/>
    <dgm:cxn modelId="{7B07A2B9-1651-4BD3-83F0-9747362757F8}" type="presOf" srcId="{C085300F-93B6-4154-BCFA-3814B6014400}" destId="{34D32D0E-7DA8-408A-A883-50B2845EE3CD}" srcOrd="0" destOrd="0" presId="urn:microsoft.com/office/officeart/2005/8/layout/list1"/>
    <dgm:cxn modelId="{1BBCAEDD-EE60-4952-AC08-0A99EF25B700}" type="presOf" srcId="{E8F830BB-C6D6-4A57-ABB9-4D67838EA0AA}" destId="{6065D3AB-DBE3-4AB1-82DD-19D52EF29D28}" srcOrd="0" destOrd="0" presId="urn:microsoft.com/office/officeart/2005/8/layout/list1"/>
    <dgm:cxn modelId="{29E74BDF-AB91-48DE-97B5-ED25D4AB636E}" srcId="{9EA5BA62-A89E-4961-9CBF-1B0F45FFBE49}" destId="{9584FDEF-6926-4DD4-84C8-409D136635C1}" srcOrd="5" destOrd="0" parTransId="{7488C5A4-FC92-4233-AF8B-B2B9C1DF7AC9}" sibTransId="{FD42DC60-65D6-45DA-B208-DAE75EF2B03C}"/>
    <dgm:cxn modelId="{2C62E6E5-43D7-4A51-B46A-29D77132893D}" srcId="{9EA5BA62-A89E-4961-9CBF-1B0F45FFBE49}" destId="{801050E4-EC8D-4806-BCDA-E3E71135FCE3}" srcOrd="0" destOrd="0" parTransId="{DEC8B0FB-2D8C-4EDF-AF6F-9B5CBCCC08A4}" sibTransId="{EBE003A0-DEAC-4E1B-91A5-565EB9014F2A}"/>
    <dgm:cxn modelId="{24EB74EF-B91F-451A-BB26-4333C4B2AE81}" type="presOf" srcId="{801050E4-EC8D-4806-BCDA-E3E71135FCE3}" destId="{B440B3CE-AD4A-42E6-AB17-F1F2679B67D3}" srcOrd="1" destOrd="0" presId="urn:microsoft.com/office/officeart/2005/8/layout/list1"/>
    <dgm:cxn modelId="{23F04DFC-08C4-4831-9F04-82F17EEE8AD7}" type="presOf" srcId="{7E79BD83-9D8A-447C-BE16-062D8F52BE37}" destId="{F4462BC7-41D5-4280-9E43-49D33CBBEBC7}" srcOrd="0" destOrd="0" presId="urn:microsoft.com/office/officeart/2005/8/layout/list1"/>
    <dgm:cxn modelId="{403DF427-D839-4DC5-A7DD-EFD0455E7D7C}" type="presParOf" srcId="{1429AED6-F78E-4BA1-8F7A-09CDAB269496}" destId="{CF5B944F-EF36-409D-BF4A-A2B27FCBC306}" srcOrd="0" destOrd="0" presId="urn:microsoft.com/office/officeart/2005/8/layout/list1"/>
    <dgm:cxn modelId="{125A9B39-C6DA-47C1-840A-01CD176732DD}" type="presParOf" srcId="{CF5B944F-EF36-409D-BF4A-A2B27FCBC306}" destId="{29CF3245-D3A3-48E2-84E9-CC628192BEED}" srcOrd="0" destOrd="0" presId="urn:microsoft.com/office/officeart/2005/8/layout/list1"/>
    <dgm:cxn modelId="{042DD8CE-2D1C-41EF-9456-1915D6DAA526}" type="presParOf" srcId="{CF5B944F-EF36-409D-BF4A-A2B27FCBC306}" destId="{B440B3CE-AD4A-42E6-AB17-F1F2679B67D3}" srcOrd="1" destOrd="0" presId="urn:microsoft.com/office/officeart/2005/8/layout/list1"/>
    <dgm:cxn modelId="{44C4621A-E464-4DF2-90C6-3DC613C43CC9}" type="presParOf" srcId="{1429AED6-F78E-4BA1-8F7A-09CDAB269496}" destId="{5D6FA0E2-9313-4392-988B-CEC97D3E30B6}" srcOrd="1" destOrd="0" presId="urn:microsoft.com/office/officeart/2005/8/layout/list1"/>
    <dgm:cxn modelId="{1318CDBB-7AA0-471C-9322-008F5C090377}" type="presParOf" srcId="{1429AED6-F78E-4BA1-8F7A-09CDAB269496}" destId="{D20018DF-D90D-4D09-9B87-68B40E2BF33D}" srcOrd="2" destOrd="0" presId="urn:microsoft.com/office/officeart/2005/8/layout/list1"/>
    <dgm:cxn modelId="{5D765514-1F5D-4F79-A242-67E1F6F5BE24}" type="presParOf" srcId="{1429AED6-F78E-4BA1-8F7A-09CDAB269496}" destId="{21E3197D-8E28-468E-B420-A7F6FE335AFF}" srcOrd="3" destOrd="0" presId="urn:microsoft.com/office/officeart/2005/8/layout/list1"/>
    <dgm:cxn modelId="{1EDF681D-34B2-4FA8-B64A-25DBBCBD9E52}" type="presParOf" srcId="{1429AED6-F78E-4BA1-8F7A-09CDAB269496}" destId="{F18437BF-A4D3-4842-A127-9E65697A959D}" srcOrd="4" destOrd="0" presId="urn:microsoft.com/office/officeart/2005/8/layout/list1"/>
    <dgm:cxn modelId="{051F34F7-609B-4390-BCAB-5832811BF7A2}" type="presParOf" srcId="{F18437BF-A4D3-4842-A127-9E65697A959D}" destId="{6065D3AB-DBE3-4AB1-82DD-19D52EF29D28}" srcOrd="0" destOrd="0" presId="urn:microsoft.com/office/officeart/2005/8/layout/list1"/>
    <dgm:cxn modelId="{B3AA02AC-DED8-4F07-A75C-C45F2711F45D}" type="presParOf" srcId="{F18437BF-A4D3-4842-A127-9E65697A959D}" destId="{D4500B4B-2FE0-4D44-8FC8-59ECE0328FE3}" srcOrd="1" destOrd="0" presId="urn:microsoft.com/office/officeart/2005/8/layout/list1"/>
    <dgm:cxn modelId="{AD89C20F-2C8F-42E9-A53E-4E1D33983F52}" type="presParOf" srcId="{1429AED6-F78E-4BA1-8F7A-09CDAB269496}" destId="{97899F14-FD4E-48E9-A3DA-0AB47FD61171}" srcOrd="5" destOrd="0" presId="urn:microsoft.com/office/officeart/2005/8/layout/list1"/>
    <dgm:cxn modelId="{8D755569-B7A4-4872-8621-D643E87B312C}" type="presParOf" srcId="{1429AED6-F78E-4BA1-8F7A-09CDAB269496}" destId="{784A9727-99C6-42C6-B938-8ADDC050C277}" srcOrd="6" destOrd="0" presId="urn:microsoft.com/office/officeart/2005/8/layout/list1"/>
    <dgm:cxn modelId="{ADAA8B98-A6BC-4B9B-9C4C-69B76C84A9E8}" type="presParOf" srcId="{1429AED6-F78E-4BA1-8F7A-09CDAB269496}" destId="{14ABAB78-8B0F-488A-ABDE-1BFB14C5CF61}" srcOrd="7" destOrd="0" presId="urn:microsoft.com/office/officeart/2005/8/layout/list1"/>
    <dgm:cxn modelId="{EA9BDD1C-8B45-4369-A11E-19C644188AF0}" type="presParOf" srcId="{1429AED6-F78E-4BA1-8F7A-09CDAB269496}" destId="{971A7F1F-B9BD-4DB2-B8FC-48EF4730123A}" srcOrd="8" destOrd="0" presId="urn:microsoft.com/office/officeart/2005/8/layout/list1"/>
    <dgm:cxn modelId="{571F2D9B-2AF5-4911-BE3F-7BBA2E1DE0BC}" type="presParOf" srcId="{971A7F1F-B9BD-4DB2-B8FC-48EF4730123A}" destId="{5B9FDF55-658A-4E26-AFA1-5EE2472EA6CA}" srcOrd="0" destOrd="0" presId="urn:microsoft.com/office/officeart/2005/8/layout/list1"/>
    <dgm:cxn modelId="{7CCBE11D-37BB-431B-B816-A350F834A370}" type="presParOf" srcId="{971A7F1F-B9BD-4DB2-B8FC-48EF4730123A}" destId="{5E3801BD-2560-47AD-9DB9-F420907FB824}" srcOrd="1" destOrd="0" presId="urn:microsoft.com/office/officeart/2005/8/layout/list1"/>
    <dgm:cxn modelId="{3C7EAA53-E696-4EAA-A035-32421F2C059D}" type="presParOf" srcId="{1429AED6-F78E-4BA1-8F7A-09CDAB269496}" destId="{76F3000F-13E4-45B0-8E52-1FF2436A049F}" srcOrd="9" destOrd="0" presId="urn:microsoft.com/office/officeart/2005/8/layout/list1"/>
    <dgm:cxn modelId="{5FE06B66-1777-4ECF-922A-D9BC6077E137}" type="presParOf" srcId="{1429AED6-F78E-4BA1-8F7A-09CDAB269496}" destId="{92228808-C642-439F-8344-38CF0F03AB26}" srcOrd="10" destOrd="0" presId="urn:microsoft.com/office/officeart/2005/8/layout/list1"/>
    <dgm:cxn modelId="{4BFC624B-D074-470C-BAF9-878207EC10AF}" type="presParOf" srcId="{1429AED6-F78E-4BA1-8F7A-09CDAB269496}" destId="{2F758E33-F561-4D68-BD2D-806361C70A66}" srcOrd="11" destOrd="0" presId="urn:microsoft.com/office/officeart/2005/8/layout/list1"/>
    <dgm:cxn modelId="{70B47BBF-F19F-4260-83EC-0A1694D780DA}" type="presParOf" srcId="{1429AED6-F78E-4BA1-8F7A-09CDAB269496}" destId="{82F41E0A-C66A-461C-A38C-9314E20FC764}" srcOrd="12" destOrd="0" presId="urn:microsoft.com/office/officeart/2005/8/layout/list1"/>
    <dgm:cxn modelId="{967446EB-915A-4058-A378-96F4C27B33CE}" type="presParOf" srcId="{82F41E0A-C66A-461C-A38C-9314E20FC764}" destId="{34D32D0E-7DA8-408A-A883-50B2845EE3CD}" srcOrd="0" destOrd="0" presId="urn:microsoft.com/office/officeart/2005/8/layout/list1"/>
    <dgm:cxn modelId="{64A752EB-3BCF-42A9-B7A4-A12EE166B7B9}" type="presParOf" srcId="{82F41E0A-C66A-461C-A38C-9314E20FC764}" destId="{5D425A4B-E2DC-48D8-AB3B-81125CCC32F8}" srcOrd="1" destOrd="0" presId="urn:microsoft.com/office/officeart/2005/8/layout/list1"/>
    <dgm:cxn modelId="{A17E1204-67C6-4A91-9B2C-3BB8D4189B90}" type="presParOf" srcId="{1429AED6-F78E-4BA1-8F7A-09CDAB269496}" destId="{D53BE48C-57C8-4066-859F-5EDDBC97D139}" srcOrd="13" destOrd="0" presId="urn:microsoft.com/office/officeart/2005/8/layout/list1"/>
    <dgm:cxn modelId="{B9A0BA01-B91E-4B37-AF5C-112C990A8F94}" type="presParOf" srcId="{1429AED6-F78E-4BA1-8F7A-09CDAB269496}" destId="{DD3EA748-9051-4C78-B5C9-1DDFC5D8C644}" srcOrd="14" destOrd="0" presId="urn:microsoft.com/office/officeart/2005/8/layout/list1"/>
    <dgm:cxn modelId="{D93A840D-6F0A-468D-9234-645B95DC3621}" type="presParOf" srcId="{1429AED6-F78E-4BA1-8F7A-09CDAB269496}" destId="{7C72F0BF-7B5B-4401-BC48-E3967B666FC3}" srcOrd="15" destOrd="0" presId="urn:microsoft.com/office/officeart/2005/8/layout/list1"/>
    <dgm:cxn modelId="{CD932D87-53E5-453D-92E7-E1EB4FBD2E9B}" type="presParOf" srcId="{1429AED6-F78E-4BA1-8F7A-09CDAB269496}" destId="{36D9FBE3-6FD5-44A2-99FB-217BF62C3A2E}" srcOrd="16" destOrd="0" presId="urn:microsoft.com/office/officeart/2005/8/layout/list1"/>
    <dgm:cxn modelId="{A2F5A574-6BE5-4141-B431-BB3F259369A3}" type="presParOf" srcId="{36D9FBE3-6FD5-44A2-99FB-217BF62C3A2E}" destId="{3AB45FA5-5A41-43FF-8A26-CA6D2AFCB60F}" srcOrd="0" destOrd="0" presId="urn:microsoft.com/office/officeart/2005/8/layout/list1"/>
    <dgm:cxn modelId="{EF96E085-2C83-44F6-99E6-C2BECD4BB0A1}" type="presParOf" srcId="{36D9FBE3-6FD5-44A2-99FB-217BF62C3A2E}" destId="{FD1C42AE-F1D1-43DC-971A-C7D6B278A5E1}" srcOrd="1" destOrd="0" presId="urn:microsoft.com/office/officeart/2005/8/layout/list1"/>
    <dgm:cxn modelId="{30B4D747-7C36-4BE7-8439-B2D9753058FC}" type="presParOf" srcId="{1429AED6-F78E-4BA1-8F7A-09CDAB269496}" destId="{4113759C-A70D-432A-BBBF-1553D80E67ED}" srcOrd="17" destOrd="0" presId="urn:microsoft.com/office/officeart/2005/8/layout/list1"/>
    <dgm:cxn modelId="{785FF93A-C29B-4F71-AFF3-4FD442D5488D}" type="presParOf" srcId="{1429AED6-F78E-4BA1-8F7A-09CDAB269496}" destId="{A5966369-196D-470D-96DA-827F2975618B}" srcOrd="18" destOrd="0" presId="urn:microsoft.com/office/officeart/2005/8/layout/list1"/>
    <dgm:cxn modelId="{3C199B73-3039-4FE9-95AC-2EE76A518830}" type="presParOf" srcId="{1429AED6-F78E-4BA1-8F7A-09CDAB269496}" destId="{06621C2C-E05A-40E6-82E2-2DFE14D36548}" srcOrd="19" destOrd="0" presId="urn:microsoft.com/office/officeart/2005/8/layout/list1"/>
    <dgm:cxn modelId="{2BF5373F-E09D-4BA8-9E3A-F77CC5211178}" type="presParOf" srcId="{1429AED6-F78E-4BA1-8F7A-09CDAB269496}" destId="{7F2617C3-A458-4BB3-8E4A-68071320920B}" srcOrd="20" destOrd="0" presId="urn:microsoft.com/office/officeart/2005/8/layout/list1"/>
    <dgm:cxn modelId="{4A974F1E-E6B9-490D-A8FB-AA5DF7B13205}" type="presParOf" srcId="{7F2617C3-A458-4BB3-8E4A-68071320920B}" destId="{3EEF4F27-7087-4E60-BF11-D7ACE9F4996C}" srcOrd="0" destOrd="0" presId="urn:microsoft.com/office/officeart/2005/8/layout/list1"/>
    <dgm:cxn modelId="{2D05F67B-49F9-4520-888F-7FCA5F627EF7}" type="presParOf" srcId="{7F2617C3-A458-4BB3-8E4A-68071320920B}" destId="{14B66D59-E292-418A-8730-9A92C9542651}" srcOrd="1" destOrd="0" presId="urn:microsoft.com/office/officeart/2005/8/layout/list1"/>
    <dgm:cxn modelId="{95231839-30D6-424A-AA4C-7BC1ED2AA6C9}" type="presParOf" srcId="{1429AED6-F78E-4BA1-8F7A-09CDAB269496}" destId="{CE2A4E0D-857A-442A-AC83-B1B8081FF514}" srcOrd="21" destOrd="0" presId="urn:microsoft.com/office/officeart/2005/8/layout/list1"/>
    <dgm:cxn modelId="{36F383B6-D407-44E4-B69E-2FEEED6BBF59}" type="presParOf" srcId="{1429AED6-F78E-4BA1-8F7A-09CDAB269496}" destId="{03919072-F2D5-4941-9D2F-EBF4397F3C0C}" srcOrd="22" destOrd="0" presId="urn:microsoft.com/office/officeart/2005/8/layout/list1"/>
    <dgm:cxn modelId="{1CEC5780-27D4-48A4-A38D-795F9C276BB0}" type="presParOf" srcId="{1429AED6-F78E-4BA1-8F7A-09CDAB269496}" destId="{8F415C36-A69C-4E4D-8639-643A6B98C633}" srcOrd="23" destOrd="0" presId="urn:microsoft.com/office/officeart/2005/8/layout/list1"/>
    <dgm:cxn modelId="{3AF9F1E2-DE98-4198-8F11-F55BF2605C25}" type="presParOf" srcId="{1429AED6-F78E-4BA1-8F7A-09CDAB269496}" destId="{30E35008-E3FA-46DA-92D3-99E3D568BE48}" srcOrd="24" destOrd="0" presId="urn:microsoft.com/office/officeart/2005/8/layout/list1"/>
    <dgm:cxn modelId="{2C4631E3-2F8A-4B82-9868-835B834CDC7D}" type="presParOf" srcId="{30E35008-E3FA-46DA-92D3-99E3D568BE48}" destId="{F4462BC7-41D5-4280-9E43-49D33CBBEBC7}" srcOrd="0" destOrd="0" presId="urn:microsoft.com/office/officeart/2005/8/layout/list1"/>
    <dgm:cxn modelId="{551D1E3D-E679-4A74-B8B8-83FE319D6C76}" type="presParOf" srcId="{30E35008-E3FA-46DA-92D3-99E3D568BE48}" destId="{766ED30B-87C0-4AD7-A3DA-BDDC4986B3E2}" srcOrd="1" destOrd="0" presId="urn:microsoft.com/office/officeart/2005/8/layout/list1"/>
    <dgm:cxn modelId="{BBBE0F88-23A7-4332-AFD2-9E6A4CD72295}" type="presParOf" srcId="{1429AED6-F78E-4BA1-8F7A-09CDAB269496}" destId="{DD147F7F-3ECB-42C2-B1CA-BA95F41D4F10}" srcOrd="25" destOrd="0" presId="urn:microsoft.com/office/officeart/2005/8/layout/list1"/>
    <dgm:cxn modelId="{3A5F47E8-F54C-4DB1-9E3E-2E18E5B82E68}" type="presParOf" srcId="{1429AED6-F78E-4BA1-8F7A-09CDAB269496}" destId="{60CE2F08-73CB-4FA1-8DA4-06174F6D815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16C3A-94DD-4B4F-9518-F7A0DB47C63F}"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89C26488-58A6-4AA7-8C71-480CDC16AAAD}">
      <dgm:prSet/>
      <dgm:spPr/>
      <dgm:t>
        <a:bodyPr/>
        <a:lstStyle/>
        <a:p>
          <a:r>
            <a:rPr lang="en-US" b="1" i="0" dirty="0"/>
            <a:t>Common uses for digital combination locks include:</a:t>
          </a:r>
          <a:endParaRPr lang="en-US" dirty="0"/>
        </a:p>
      </dgm:t>
    </dgm:pt>
    <dgm:pt modelId="{A97F4C4E-110F-4B1B-8D28-06633499EED6}" type="parTrans" cxnId="{D6D16EC5-11AE-4D36-B370-09AB869C46B7}">
      <dgm:prSet/>
      <dgm:spPr/>
      <dgm:t>
        <a:bodyPr/>
        <a:lstStyle/>
        <a:p>
          <a:endParaRPr lang="en-US"/>
        </a:p>
      </dgm:t>
    </dgm:pt>
    <dgm:pt modelId="{34CB231D-451E-4DB5-A73C-42761562FB8A}" type="sibTrans" cxnId="{D6D16EC5-11AE-4D36-B370-09AB869C46B7}">
      <dgm:prSet/>
      <dgm:spPr/>
      <dgm:t>
        <a:bodyPr/>
        <a:lstStyle/>
        <a:p>
          <a:endParaRPr lang="en-US"/>
        </a:p>
      </dgm:t>
    </dgm:pt>
    <dgm:pt modelId="{1C065047-D14C-47D0-BB03-05EE19058B28}">
      <dgm:prSet/>
      <dgm:spPr/>
      <dgm:t>
        <a:bodyPr/>
        <a:lstStyle/>
        <a:p>
          <a:r>
            <a:rPr lang="en-US" b="0" i="0" dirty="0"/>
            <a:t>Enclosures.</a:t>
          </a:r>
          <a:endParaRPr lang="en-US" dirty="0"/>
        </a:p>
      </dgm:t>
    </dgm:pt>
    <dgm:pt modelId="{10BC689C-19CD-48F7-B432-1EEECDA072DA}" type="parTrans" cxnId="{555534F8-C5C5-424C-8A60-89E2F3C51BB0}">
      <dgm:prSet/>
      <dgm:spPr/>
      <dgm:t>
        <a:bodyPr/>
        <a:lstStyle/>
        <a:p>
          <a:endParaRPr lang="en-US"/>
        </a:p>
      </dgm:t>
    </dgm:pt>
    <dgm:pt modelId="{C27DD849-4F66-4C0D-BD19-486842210CAA}" type="sibTrans" cxnId="{555534F8-C5C5-424C-8A60-89E2F3C51BB0}">
      <dgm:prSet/>
      <dgm:spPr/>
      <dgm:t>
        <a:bodyPr/>
        <a:lstStyle/>
        <a:p>
          <a:endParaRPr lang="en-US"/>
        </a:p>
      </dgm:t>
    </dgm:pt>
    <dgm:pt modelId="{8E4387DF-0302-4A9B-8320-6B7B5F01D072}">
      <dgm:prSet/>
      <dgm:spPr/>
      <dgm:t>
        <a:bodyPr/>
        <a:lstStyle/>
        <a:p>
          <a:r>
            <a:rPr lang="en-US" b="0" i="0" dirty="0"/>
            <a:t>Metal office furniture.</a:t>
          </a:r>
          <a:endParaRPr lang="en-US" dirty="0"/>
        </a:p>
      </dgm:t>
    </dgm:pt>
    <dgm:pt modelId="{3D39E13C-2705-4BD4-9214-80BBA818F12C}" type="parTrans" cxnId="{AF56C15F-83DE-49A8-A4E3-E5F55525D5B7}">
      <dgm:prSet/>
      <dgm:spPr/>
      <dgm:t>
        <a:bodyPr/>
        <a:lstStyle/>
        <a:p>
          <a:endParaRPr lang="en-US"/>
        </a:p>
      </dgm:t>
    </dgm:pt>
    <dgm:pt modelId="{7AAA7020-80B7-4735-A4B7-7160FE17F03E}" type="sibTrans" cxnId="{AF56C15F-83DE-49A8-A4E3-E5F55525D5B7}">
      <dgm:prSet/>
      <dgm:spPr/>
      <dgm:t>
        <a:bodyPr/>
        <a:lstStyle/>
        <a:p>
          <a:endParaRPr lang="en-US"/>
        </a:p>
      </dgm:t>
    </dgm:pt>
    <dgm:pt modelId="{AC3A5BA2-FAAC-4D18-9DC3-938C27C34F03}">
      <dgm:prSet/>
      <dgm:spPr/>
      <dgm:t>
        <a:bodyPr/>
        <a:lstStyle/>
        <a:p>
          <a:r>
            <a:rPr lang="en-US" b="0" i="0" dirty="0"/>
            <a:t>Wooden office furniture.</a:t>
          </a:r>
          <a:endParaRPr lang="en-US" dirty="0"/>
        </a:p>
      </dgm:t>
    </dgm:pt>
    <dgm:pt modelId="{F334D999-D15F-4008-B979-A490DB5E2016}" type="parTrans" cxnId="{67A43CA0-7AF2-418C-9AB8-D7D20BF22289}">
      <dgm:prSet/>
      <dgm:spPr/>
      <dgm:t>
        <a:bodyPr/>
        <a:lstStyle/>
        <a:p>
          <a:endParaRPr lang="en-US"/>
        </a:p>
      </dgm:t>
    </dgm:pt>
    <dgm:pt modelId="{3A4E6968-9428-4BFC-9C67-66980FDA41D8}" type="sibTrans" cxnId="{67A43CA0-7AF2-418C-9AB8-D7D20BF22289}">
      <dgm:prSet/>
      <dgm:spPr/>
      <dgm:t>
        <a:bodyPr/>
        <a:lstStyle/>
        <a:p>
          <a:endParaRPr lang="en-US"/>
        </a:p>
      </dgm:t>
    </dgm:pt>
    <dgm:pt modelId="{4AFCC470-F608-461D-8AA0-8BC78E8F9737}">
      <dgm:prSet/>
      <dgm:spPr/>
      <dgm:t>
        <a:bodyPr/>
        <a:lstStyle/>
        <a:p>
          <a:r>
            <a:rPr lang="en-US" b="0" i="0" dirty="0"/>
            <a:t>Lockers.</a:t>
          </a:r>
          <a:endParaRPr lang="en-US" dirty="0"/>
        </a:p>
      </dgm:t>
    </dgm:pt>
    <dgm:pt modelId="{17D7D55E-F098-4C64-9C03-33B1E86BB054}" type="parTrans" cxnId="{4D71D42D-F758-4120-B059-CD326B175D84}">
      <dgm:prSet/>
      <dgm:spPr/>
      <dgm:t>
        <a:bodyPr/>
        <a:lstStyle/>
        <a:p>
          <a:endParaRPr lang="en-US"/>
        </a:p>
      </dgm:t>
    </dgm:pt>
    <dgm:pt modelId="{0E63D29D-B70D-4021-B060-58BABCEE199C}" type="sibTrans" cxnId="{4D71D42D-F758-4120-B059-CD326B175D84}">
      <dgm:prSet/>
      <dgm:spPr/>
      <dgm:t>
        <a:bodyPr/>
        <a:lstStyle/>
        <a:p>
          <a:endParaRPr lang="en-US"/>
        </a:p>
      </dgm:t>
    </dgm:pt>
    <dgm:pt modelId="{C5E3607D-CE61-429F-8FE5-2BA1F9AACC53}">
      <dgm:prSet/>
      <dgm:spPr/>
      <dgm:t>
        <a:bodyPr/>
        <a:lstStyle/>
        <a:p>
          <a:r>
            <a:rPr lang="en-US" b="0" i="0" dirty="0"/>
            <a:t>Postal </a:t>
          </a:r>
          <a:r>
            <a:rPr lang="en-US" b="1" i="0" dirty="0"/>
            <a:t>applications</a:t>
          </a:r>
          <a:r>
            <a:rPr lang="en-US" b="0" i="0" dirty="0"/>
            <a:t>.</a:t>
          </a:r>
          <a:endParaRPr lang="en-US" dirty="0"/>
        </a:p>
      </dgm:t>
    </dgm:pt>
    <dgm:pt modelId="{4ECC4EF6-8B55-438D-B7C4-C90A4ADE4697}" type="parTrans" cxnId="{D33D5B0B-735A-4B34-AF75-CC5B784495A0}">
      <dgm:prSet/>
      <dgm:spPr/>
      <dgm:t>
        <a:bodyPr/>
        <a:lstStyle/>
        <a:p>
          <a:endParaRPr lang="en-US"/>
        </a:p>
      </dgm:t>
    </dgm:pt>
    <dgm:pt modelId="{E6F9993A-081F-4D7F-88A3-21F887B943BA}" type="sibTrans" cxnId="{D33D5B0B-735A-4B34-AF75-CC5B784495A0}">
      <dgm:prSet/>
      <dgm:spPr/>
      <dgm:t>
        <a:bodyPr/>
        <a:lstStyle/>
        <a:p>
          <a:endParaRPr lang="en-US"/>
        </a:p>
      </dgm:t>
    </dgm:pt>
    <dgm:pt modelId="{BB74340B-C35C-4841-B171-54FFFCD30608}" type="pres">
      <dgm:prSet presAssocID="{13B16C3A-94DD-4B4F-9518-F7A0DB47C63F}" presName="Name0" presStyleCnt="0">
        <dgm:presLayoutVars>
          <dgm:dir/>
          <dgm:resizeHandles val="exact"/>
        </dgm:presLayoutVars>
      </dgm:prSet>
      <dgm:spPr/>
    </dgm:pt>
    <dgm:pt modelId="{829FEB48-D425-4B0F-9024-8AC4ABDA98CE}" type="pres">
      <dgm:prSet presAssocID="{89C26488-58A6-4AA7-8C71-480CDC16AAAD}" presName="node" presStyleLbl="node1" presStyleIdx="0" presStyleCnt="6">
        <dgm:presLayoutVars>
          <dgm:bulletEnabled val="1"/>
        </dgm:presLayoutVars>
      </dgm:prSet>
      <dgm:spPr/>
    </dgm:pt>
    <dgm:pt modelId="{FABE23EE-43A6-4E90-86F0-CD646B888F5C}" type="pres">
      <dgm:prSet presAssocID="{34CB231D-451E-4DB5-A73C-42761562FB8A}" presName="sibTrans" presStyleLbl="sibTrans1D1" presStyleIdx="0" presStyleCnt="5"/>
      <dgm:spPr/>
    </dgm:pt>
    <dgm:pt modelId="{8AC3F308-47E3-45BB-B7E0-48129394B098}" type="pres">
      <dgm:prSet presAssocID="{34CB231D-451E-4DB5-A73C-42761562FB8A}" presName="connectorText" presStyleLbl="sibTrans1D1" presStyleIdx="0" presStyleCnt="5"/>
      <dgm:spPr/>
    </dgm:pt>
    <dgm:pt modelId="{25F6D353-FE8D-4B7D-99A4-F3FA1916D371}" type="pres">
      <dgm:prSet presAssocID="{1C065047-D14C-47D0-BB03-05EE19058B28}" presName="node" presStyleLbl="node1" presStyleIdx="1" presStyleCnt="6">
        <dgm:presLayoutVars>
          <dgm:bulletEnabled val="1"/>
        </dgm:presLayoutVars>
      </dgm:prSet>
      <dgm:spPr/>
    </dgm:pt>
    <dgm:pt modelId="{AB26EB3F-F6CF-48F1-A3F9-8C51B7A25BB0}" type="pres">
      <dgm:prSet presAssocID="{C27DD849-4F66-4C0D-BD19-486842210CAA}" presName="sibTrans" presStyleLbl="sibTrans1D1" presStyleIdx="1" presStyleCnt="5"/>
      <dgm:spPr/>
    </dgm:pt>
    <dgm:pt modelId="{6D2E10E4-5BDB-40C6-935D-4153116EF421}" type="pres">
      <dgm:prSet presAssocID="{C27DD849-4F66-4C0D-BD19-486842210CAA}" presName="connectorText" presStyleLbl="sibTrans1D1" presStyleIdx="1" presStyleCnt="5"/>
      <dgm:spPr/>
    </dgm:pt>
    <dgm:pt modelId="{C0CCF934-9137-4272-9B3B-0B2541806733}" type="pres">
      <dgm:prSet presAssocID="{8E4387DF-0302-4A9B-8320-6B7B5F01D072}" presName="node" presStyleLbl="node1" presStyleIdx="2" presStyleCnt="6">
        <dgm:presLayoutVars>
          <dgm:bulletEnabled val="1"/>
        </dgm:presLayoutVars>
      </dgm:prSet>
      <dgm:spPr/>
    </dgm:pt>
    <dgm:pt modelId="{A450116F-A16E-4539-BBE8-72B3BE37FBA1}" type="pres">
      <dgm:prSet presAssocID="{7AAA7020-80B7-4735-A4B7-7160FE17F03E}" presName="sibTrans" presStyleLbl="sibTrans1D1" presStyleIdx="2" presStyleCnt="5"/>
      <dgm:spPr/>
    </dgm:pt>
    <dgm:pt modelId="{2D2593BD-2230-483D-9E54-C18FA027DD95}" type="pres">
      <dgm:prSet presAssocID="{7AAA7020-80B7-4735-A4B7-7160FE17F03E}" presName="connectorText" presStyleLbl="sibTrans1D1" presStyleIdx="2" presStyleCnt="5"/>
      <dgm:spPr/>
    </dgm:pt>
    <dgm:pt modelId="{BD56F61D-356D-451F-BFD0-F2B59E85A8AA}" type="pres">
      <dgm:prSet presAssocID="{AC3A5BA2-FAAC-4D18-9DC3-938C27C34F03}" presName="node" presStyleLbl="node1" presStyleIdx="3" presStyleCnt="6">
        <dgm:presLayoutVars>
          <dgm:bulletEnabled val="1"/>
        </dgm:presLayoutVars>
      </dgm:prSet>
      <dgm:spPr/>
    </dgm:pt>
    <dgm:pt modelId="{91F66222-5E03-40F9-AC67-9B44E19578A5}" type="pres">
      <dgm:prSet presAssocID="{3A4E6968-9428-4BFC-9C67-66980FDA41D8}" presName="sibTrans" presStyleLbl="sibTrans1D1" presStyleIdx="3" presStyleCnt="5"/>
      <dgm:spPr/>
    </dgm:pt>
    <dgm:pt modelId="{61DE8B0D-2CDD-499C-A7AF-3E09CEEA2C37}" type="pres">
      <dgm:prSet presAssocID="{3A4E6968-9428-4BFC-9C67-66980FDA41D8}" presName="connectorText" presStyleLbl="sibTrans1D1" presStyleIdx="3" presStyleCnt="5"/>
      <dgm:spPr/>
    </dgm:pt>
    <dgm:pt modelId="{D5A791E2-DCDF-4C55-A145-D8F3A18FA911}" type="pres">
      <dgm:prSet presAssocID="{4AFCC470-F608-461D-8AA0-8BC78E8F9737}" presName="node" presStyleLbl="node1" presStyleIdx="4" presStyleCnt="6" custLinFactNeighborX="3427" custLinFactNeighborY="1175">
        <dgm:presLayoutVars>
          <dgm:bulletEnabled val="1"/>
        </dgm:presLayoutVars>
      </dgm:prSet>
      <dgm:spPr/>
    </dgm:pt>
    <dgm:pt modelId="{F0CBF643-EF08-4681-92B0-A2D194AF86C3}" type="pres">
      <dgm:prSet presAssocID="{0E63D29D-B70D-4021-B060-58BABCEE199C}" presName="sibTrans" presStyleLbl="sibTrans1D1" presStyleIdx="4" presStyleCnt="5"/>
      <dgm:spPr/>
    </dgm:pt>
    <dgm:pt modelId="{B7A35561-6961-414A-A2C4-885E7CA896F2}" type="pres">
      <dgm:prSet presAssocID="{0E63D29D-B70D-4021-B060-58BABCEE199C}" presName="connectorText" presStyleLbl="sibTrans1D1" presStyleIdx="4" presStyleCnt="5"/>
      <dgm:spPr/>
    </dgm:pt>
    <dgm:pt modelId="{2DD2DF42-F830-4DC0-9052-72E9DD06C465}" type="pres">
      <dgm:prSet presAssocID="{C5E3607D-CE61-429F-8FE5-2BA1F9AACC53}" presName="node" presStyleLbl="node1" presStyleIdx="5" presStyleCnt="6">
        <dgm:presLayoutVars>
          <dgm:bulletEnabled val="1"/>
        </dgm:presLayoutVars>
      </dgm:prSet>
      <dgm:spPr/>
    </dgm:pt>
  </dgm:ptLst>
  <dgm:cxnLst>
    <dgm:cxn modelId="{D33D5B0B-735A-4B34-AF75-CC5B784495A0}" srcId="{13B16C3A-94DD-4B4F-9518-F7A0DB47C63F}" destId="{C5E3607D-CE61-429F-8FE5-2BA1F9AACC53}" srcOrd="5" destOrd="0" parTransId="{4ECC4EF6-8B55-438D-B7C4-C90A4ADE4697}" sibTransId="{E6F9993A-081F-4D7F-88A3-21F887B943BA}"/>
    <dgm:cxn modelId="{373DD511-F2D9-4F64-A26C-E3D2F054403B}" type="presOf" srcId="{7AAA7020-80B7-4735-A4B7-7160FE17F03E}" destId="{A450116F-A16E-4539-BBE8-72B3BE37FBA1}" srcOrd="0" destOrd="0" presId="urn:microsoft.com/office/officeart/2016/7/layout/RepeatingBendingProcessNew"/>
    <dgm:cxn modelId="{EF4DE926-BF39-46D5-8ACB-9F2628EEFDE8}" type="presOf" srcId="{8E4387DF-0302-4A9B-8320-6B7B5F01D072}" destId="{C0CCF934-9137-4272-9B3B-0B2541806733}" srcOrd="0" destOrd="0" presId="urn:microsoft.com/office/officeart/2016/7/layout/RepeatingBendingProcessNew"/>
    <dgm:cxn modelId="{159BEF2B-FD7E-4DCB-A10D-B71BB2E55C47}" type="presOf" srcId="{4AFCC470-F608-461D-8AA0-8BC78E8F9737}" destId="{D5A791E2-DCDF-4C55-A145-D8F3A18FA911}" srcOrd="0" destOrd="0" presId="urn:microsoft.com/office/officeart/2016/7/layout/RepeatingBendingProcessNew"/>
    <dgm:cxn modelId="{4D71D42D-F758-4120-B059-CD326B175D84}" srcId="{13B16C3A-94DD-4B4F-9518-F7A0DB47C63F}" destId="{4AFCC470-F608-461D-8AA0-8BC78E8F9737}" srcOrd="4" destOrd="0" parTransId="{17D7D55E-F098-4C64-9C03-33B1E86BB054}" sibTransId="{0E63D29D-B70D-4021-B060-58BABCEE199C}"/>
    <dgm:cxn modelId="{ED645F2E-A214-41BE-8EFE-02A5D2E467C1}" type="presOf" srcId="{89C26488-58A6-4AA7-8C71-480CDC16AAAD}" destId="{829FEB48-D425-4B0F-9024-8AC4ABDA98CE}" srcOrd="0" destOrd="0" presId="urn:microsoft.com/office/officeart/2016/7/layout/RepeatingBendingProcessNew"/>
    <dgm:cxn modelId="{AF56C15F-83DE-49A8-A4E3-E5F55525D5B7}" srcId="{13B16C3A-94DD-4B4F-9518-F7A0DB47C63F}" destId="{8E4387DF-0302-4A9B-8320-6B7B5F01D072}" srcOrd="2" destOrd="0" parTransId="{3D39E13C-2705-4BD4-9214-80BBA818F12C}" sibTransId="{7AAA7020-80B7-4735-A4B7-7160FE17F03E}"/>
    <dgm:cxn modelId="{9AEDB043-9DE6-4C28-9E72-D0230C99682D}" type="presOf" srcId="{3A4E6968-9428-4BFC-9C67-66980FDA41D8}" destId="{61DE8B0D-2CDD-499C-A7AF-3E09CEEA2C37}" srcOrd="1" destOrd="0" presId="urn:microsoft.com/office/officeart/2016/7/layout/RepeatingBendingProcessNew"/>
    <dgm:cxn modelId="{B209076F-7678-4B2F-BB4F-3D753CF20B65}" type="presOf" srcId="{7AAA7020-80B7-4735-A4B7-7160FE17F03E}" destId="{2D2593BD-2230-483D-9E54-C18FA027DD95}" srcOrd="1" destOrd="0" presId="urn:microsoft.com/office/officeart/2016/7/layout/RepeatingBendingProcessNew"/>
    <dgm:cxn modelId="{43E04874-43A9-4E3A-AC4B-2F4CC9B2CB61}" type="presOf" srcId="{1C065047-D14C-47D0-BB03-05EE19058B28}" destId="{25F6D353-FE8D-4B7D-99A4-F3FA1916D371}" srcOrd="0" destOrd="0" presId="urn:microsoft.com/office/officeart/2016/7/layout/RepeatingBendingProcessNew"/>
    <dgm:cxn modelId="{28AD6E55-9388-441B-A1E8-A781041F7159}" type="presOf" srcId="{34CB231D-451E-4DB5-A73C-42761562FB8A}" destId="{8AC3F308-47E3-45BB-B7E0-48129394B098}" srcOrd="1" destOrd="0" presId="urn:microsoft.com/office/officeart/2016/7/layout/RepeatingBendingProcessNew"/>
    <dgm:cxn modelId="{905BEA58-974C-4BD5-B76E-950FF5F9B7E4}" type="presOf" srcId="{C27DD849-4F66-4C0D-BD19-486842210CAA}" destId="{6D2E10E4-5BDB-40C6-935D-4153116EF421}" srcOrd="1" destOrd="0" presId="urn:microsoft.com/office/officeart/2016/7/layout/RepeatingBendingProcessNew"/>
    <dgm:cxn modelId="{52CC617E-DCC4-41BE-8911-D53FF19C53B5}" type="presOf" srcId="{AC3A5BA2-FAAC-4D18-9DC3-938C27C34F03}" destId="{BD56F61D-356D-451F-BFD0-F2B59E85A8AA}" srcOrd="0" destOrd="0" presId="urn:microsoft.com/office/officeart/2016/7/layout/RepeatingBendingProcessNew"/>
    <dgm:cxn modelId="{E6F3E481-0882-441E-95A5-389B98982D8B}" type="presOf" srcId="{34CB231D-451E-4DB5-A73C-42761562FB8A}" destId="{FABE23EE-43A6-4E90-86F0-CD646B888F5C}" srcOrd="0" destOrd="0" presId="urn:microsoft.com/office/officeart/2016/7/layout/RepeatingBendingProcessNew"/>
    <dgm:cxn modelId="{A7BD1087-F830-4081-908F-09892689B75D}" type="presOf" srcId="{C5E3607D-CE61-429F-8FE5-2BA1F9AACC53}" destId="{2DD2DF42-F830-4DC0-9052-72E9DD06C465}" srcOrd="0" destOrd="0" presId="urn:microsoft.com/office/officeart/2016/7/layout/RepeatingBendingProcessNew"/>
    <dgm:cxn modelId="{67A43CA0-7AF2-418C-9AB8-D7D20BF22289}" srcId="{13B16C3A-94DD-4B4F-9518-F7A0DB47C63F}" destId="{AC3A5BA2-FAAC-4D18-9DC3-938C27C34F03}" srcOrd="3" destOrd="0" parTransId="{F334D999-D15F-4008-B979-A490DB5E2016}" sibTransId="{3A4E6968-9428-4BFC-9C67-66980FDA41D8}"/>
    <dgm:cxn modelId="{87F49CAC-58F8-4034-843F-AD9953DA1799}" type="presOf" srcId="{0E63D29D-B70D-4021-B060-58BABCEE199C}" destId="{B7A35561-6961-414A-A2C4-885E7CA896F2}" srcOrd="1" destOrd="0" presId="urn:microsoft.com/office/officeart/2016/7/layout/RepeatingBendingProcessNew"/>
    <dgm:cxn modelId="{0DFCAFAF-3311-4172-BF8E-1AA0C1EC717A}" type="presOf" srcId="{C27DD849-4F66-4C0D-BD19-486842210CAA}" destId="{AB26EB3F-F6CF-48F1-A3F9-8C51B7A25BB0}" srcOrd="0" destOrd="0" presId="urn:microsoft.com/office/officeart/2016/7/layout/RepeatingBendingProcessNew"/>
    <dgm:cxn modelId="{564F1CBC-3118-4AB7-A4CA-E00998CD938F}" type="presOf" srcId="{13B16C3A-94DD-4B4F-9518-F7A0DB47C63F}" destId="{BB74340B-C35C-4841-B171-54FFFCD30608}" srcOrd="0" destOrd="0" presId="urn:microsoft.com/office/officeart/2016/7/layout/RepeatingBendingProcessNew"/>
    <dgm:cxn modelId="{D6D16EC5-11AE-4D36-B370-09AB869C46B7}" srcId="{13B16C3A-94DD-4B4F-9518-F7A0DB47C63F}" destId="{89C26488-58A6-4AA7-8C71-480CDC16AAAD}" srcOrd="0" destOrd="0" parTransId="{A97F4C4E-110F-4B1B-8D28-06633499EED6}" sibTransId="{34CB231D-451E-4DB5-A73C-42761562FB8A}"/>
    <dgm:cxn modelId="{77D898D7-1102-4D02-8E79-464098BB2100}" type="presOf" srcId="{0E63D29D-B70D-4021-B060-58BABCEE199C}" destId="{F0CBF643-EF08-4681-92B0-A2D194AF86C3}" srcOrd="0" destOrd="0" presId="urn:microsoft.com/office/officeart/2016/7/layout/RepeatingBendingProcessNew"/>
    <dgm:cxn modelId="{555534F8-C5C5-424C-8A60-89E2F3C51BB0}" srcId="{13B16C3A-94DD-4B4F-9518-F7A0DB47C63F}" destId="{1C065047-D14C-47D0-BB03-05EE19058B28}" srcOrd="1" destOrd="0" parTransId="{10BC689C-19CD-48F7-B432-1EEECDA072DA}" sibTransId="{C27DD849-4F66-4C0D-BD19-486842210CAA}"/>
    <dgm:cxn modelId="{B084DDFE-6D00-437E-B086-2F2018B5D24F}" type="presOf" srcId="{3A4E6968-9428-4BFC-9C67-66980FDA41D8}" destId="{91F66222-5E03-40F9-AC67-9B44E19578A5}" srcOrd="0" destOrd="0" presId="urn:microsoft.com/office/officeart/2016/7/layout/RepeatingBendingProcessNew"/>
    <dgm:cxn modelId="{574756E0-3A60-464B-952E-89F13C4F266B}" type="presParOf" srcId="{BB74340B-C35C-4841-B171-54FFFCD30608}" destId="{829FEB48-D425-4B0F-9024-8AC4ABDA98CE}" srcOrd="0" destOrd="0" presId="urn:microsoft.com/office/officeart/2016/7/layout/RepeatingBendingProcessNew"/>
    <dgm:cxn modelId="{29FAD23C-2B4B-4964-B6C2-89BCDA62169E}" type="presParOf" srcId="{BB74340B-C35C-4841-B171-54FFFCD30608}" destId="{FABE23EE-43A6-4E90-86F0-CD646B888F5C}" srcOrd="1" destOrd="0" presId="urn:microsoft.com/office/officeart/2016/7/layout/RepeatingBendingProcessNew"/>
    <dgm:cxn modelId="{76EADC2C-91E7-4516-B772-31F388271F09}" type="presParOf" srcId="{FABE23EE-43A6-4E90-86F0-CD646B888F5C}" destId="{8AC3F308-47E3-45BB-B7E0-48129394B098}" srcOrd="0" destOrd="0" presId="urn:microsoft.com/office/officeart/2016/7/layout/RepeatingBendingProcessNew"/>
    <dgm:cxn modelId="{540673FA-8033-40A7-9A01-E04CCE3763B0}" type="presParOf" srcId="{BB74340B-C35C-4841-B171-54FFFCD30608}" destId="{25F6D353-FE8D-4B7D-99A4-F3FA1916D371}" srcOrd="2" destOrd="0" presId="urn:microsoft.com/office/officeart/2016/7/layout/RepeatingBendingProcessNew"/>
    <dgm:cxn modelId="{4836C0BE-4AD2-4DCD-87B4-4835E551F0EF}" type="presParOf" srcId="{BB74340B-C35C-4841-B171-54FFFCD30608}" destId="{AB26EB3F-F6CF-48F1-A3F9-8C51B7A25BB0}" srcOrd="3" destOrd="0" presId="urn:microsoft.com/office/officeart/2016/7/layout/RepeatingBendingProcessNew"/>
    <dgm:cxn modelId="{98569429-4B34-43D2-8A9F-48DB758FDB0B}" type="presParOf" srcId="{AB26EB3F-F6CF-48F1-A3F9-8C51B7A25BB0}" destId="{6D2E10E4-5BDB-40C6-935D-4153116EF421}" srcOrd="0" destOrd="0" presId="urn:microsoft.com/office/officeart/2016/7/layout/RepeatingBendingProcessNew"/>
    <dgm:cxn modelId="{FD12CF15-A5E0-46BE-AEE7-71E61E8104C7}" type="presParOf" srcId="{BB74340B-C35C-4841-B171-54FFFCD30608}" destId="{C0CCF934-9137-4272-9B3B-0B2541806733}" srcOrd="4" destOrd="0" presId="urn:microsoft.com/office/officeart/2016/7/layout/RepeatingBendingProcessNew"/>
    <dgm:cxn modelId="{88859192-C53A-420E-9AD7-132B2B142114}" type="presParOf" srcId="{BB74340B-C35C-4841-B171-54FFFCD30608}" destId="{A450116F-A16E-4539-BBE8-72B3BE37FBA1}" srcOrd="5" destOrd="0" presId="urn:microsoft.com/office/officeart/2016/7/layout/RepeatingBendingProcessNew"/>
    <dgm:cxn modelId="{863E363B-502C-48A2-A259-02D7ABB64B1F}" type="presParOf" srcId="{A450116F-A16E-4539-BBE8-72B3BE37FBA1}" destId="{2D2593BD-2230-483D-9E54-C18FA027DD95}" srcOrd="0" destOrd="0" presId="urn:microsoft.com/office/officeart/2016/7/layout/RepeatingBendingProcessNew"/>
    <dgm:cxn modelId="{B7B62F1B-7AA7-4338-AC8C-EB8E64829D50}" type="presParOf" srcId="{BB74340B-C35C-4841-B171-54FFFCD30608}" destId="{BD56F61D-356D-451F-BFD0-F2B59E85A8AA}" srcOrd="6" destOrd="0" presId="urn:microsoft.com/office/officeart/2016/7/layout/RepeatingBendingProcessNew"/>
    <dgm:cxn modelId="{D7AE1B89-6BAA-404F-BC88-6CB2765E9390}" type="presParOf" srcId="{BB74340B-C35C-4841-B171-54FFFCD30608}" destId="{91F66222-5E03-40F9-AC67-9B44E19578A5}" srcOrd="7" destOrd="0" presId="urn:microsoft.com/office/officeart/2016/7/layout/RepeatingBendingProcessNew"/>
    <dgm:cxn modelId="{4D76FCD4-E88C-4BF1-B9A8-598E234F1834}" type="presParOf" srcId="{91F66222-5E03-40F9-AC67-9B44E19578A5}" destId="{61DE8B0D-2CDD-499C-A7AF-3E09CEEA2C37}" srcOrd="0" destOrd="0" presId="urn:microsoft.com/office/officeart/2016/7/layout/RepeatingBendingProcessNew"/>
    <dgm:cxn modelId="{B4A305EF-E1A4-4F96-9007-D0FA97EC4D4C}" type="presParOf" srcId="{BB74340B-C35C-4841-B171-54FFFCD30608}" destId="{D5A791E2-DCDF-4C55-A145-D8F3A18FA911}" srcOrd="8" destOrd="0" presId="urn:microsoft.com/office/officeart/2016/7/layout/RepeatingBendingProcessNew"/>
    <dgm:cxn modelId="{352A3DCB-A7CA-4B7B-B356-CA88D2144B4F}" type="presParOf" srcId="{BB74340B-C35C-4841-B171-54FFFCD30608}" destId="{F0CBF643-EF08-4681-92B0-A2D194AF86C3}" srcOrd="9" destOrd="0" presId="urn:microsoft.com/office/officeart/2016/7/layout/RepeatingBendingProcessNew"/>
    <dgm:cxn modelId="{2E38D437-38A2-4D94-B18E-739BC150F11D}" type="presParOf" srcId="{F0CBF643-EF08-4681-92B0-A2D194AF86C3}" destId="{B7A35561-6961-414A-A2C4-885E7CA896F2}" srcOrd="0" destOrd="0" presId="urn:microsoft.com/office/officeart/2016/7/layout/RepeatingBendingProcessNew"/>
    <dgm:cxn modelId="{23B46DBC-5684-40FB-8F33-4D07EA9284D6}" type="presParOf" srcId="{BB74340B-C35C-4841-B171-54FFFCD30608}" destId="{2DD2DF42-F830-4DC0-9052-72E9DD06C465}"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18DF-D90D-4D09-9B87-68B40E2BF33D}">
      <dsp:nvSpPr>
        <dsp:cNvPr id="0" name=""/>
        <dsp:cNvSpPr/>
      </dsp:nvSpPr>
      <dsp:spPr>
        <a:xfrm>
          <a:off x="0" y="35024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0B3CE-AD4A-42E6-AB17-F1F2679B67D3}">
      <dsp:nvSpPr>
        <dsp:cNvPr id="0" name=""/>
        <dsp:cNvSpPr/>
      </dsp:nvSpPr>
      <dsp:spPr>
        <a:xfrm>
          <a:off x="262890" y="9932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Abstract</a:t>
          </a:r>
        </a:p>
      </dsp:txBody>
      <dsp:txXfrm>
        <a:off x="287388" y="123821"/>
        <a:ext cx="3631464" cy="452844"/>
      </dsp:txXfrm>
    </dsp:sp>
    <dsp:sp modelId="{784A9727-99C6-42C6-B938-8ADDC050C277}">
      <dsp:nvSpPr>
        <dsp:cNvPr id="0" name=""/>
        <dsp:cNvSpPr/>
      </dsp:nvSpPr>
      <dsp:spPr>
        <a:xfrm>
          <a:off x="0" y="112136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500B4B-2FE0-4D44-8FC8-59ECE0328FE3}">
      <dsp:nvSpPr>
        <dsp:cNvPr id="0" name=""/>
        <dsp:cNvSpPr/>
      </dsp:nvSpPr>
      <dsp:spPr>
        <a:xfrm>
          <a:off x="262890" y="87044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Introduction</a:t>
          </a:r>
        </a:p>
      </dsp:txBody>
      <dsp:txXfrm>
        <a:off x="287388" y="894941"/>
        <a:ext cx="3631464" cy="452844"/>
      </dsp:txXfrm>
    </dsp:sp>
    <dsp:sp modelId="{92228808-C642-439F-8344-38CF0F03AB26}">
      <dsp:nvSpPr>
        <dsp:cNvPr id="0" name=""/>
        <dsp:cNvSpPr/>
      </dsp:nvSpPr>
      <dsp:spPr>
        <a:xfrm>
          <a:off x="0" y="189248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801BD-2560-47AD-9DB9-F420907FB824}">
      <dsp:nvSpPr>
        <dsp:cNvPr id="0" name=""/>
        <dsp:cNvSpPr/>
      </dsp:nvSpPr>
      <dsp:spPr>
        <a:xfrm>
          <a:off x="262890" y="164156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Methodology</a:t>
          </a:r>
        </a:p>
      </dsp:txBody>
      <dsp:txXfrm>
        <a:off x="287388" y="1666061"/>
        <a:ext cx="3631464" cy="452844"/>
      </dsp:txXfrm>
    </dsp:sp>
    <dsp:sp modelId="{DD3EA748-9051-4C78-B5C9-1DDFC5D8C644}">
      <dsp:nvSpPr>
        <dsp:cNvPr id="0" name=""/>
        <dsp:cNvSpPr/>
      </dsp:nvSpPr>
      <dsp:spPr>
        <a:xfrm>
          <a:off x="0" y="266360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425A4B-E2DC-48D8-AB3B-81125CCC32F8}">
      <dsp:nvSpPr>
        <dsp:cNvPr id="0" name=""/>
        <dsp:cNvSpPr/>
      </dsp:nvSpPr>
      <dsp:spPr>
        <a:xfrm>
          <a:off x="262890" y="241268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Programs</a:t>
          </a:r>
        </a:p>
      </dsp:txBody>
      <dsp:txXfrm>
        <a:off x="287388" y="2437181"/>
        <a:ext cx="3631464" cy="452844"/>
      </dsp:txXfrm>
    </dsp:sp>
    <dsp:sp modelId="{A5966369-196D-470D-96DA-827F2975618B}">
      <dsp:nvSpPr>
        <dsp:cNvPr id="0" name=""/>
        <dsp:cNvSpPr/>
      </dsp:nvSpPr>
      <dsp:spPr>
        <a:xfrm>
          <a:off x="0" y="343472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C42AE-F1D1-43DC-971A-C7D6B278A5E1}">
      <dsp:nvSpPr>
        <dsp:cNvPr id="0" name=""/>
        <dsp:cNvSpPr/>
      </dsp:nvSpPr>
      <dsp:spPr>
        <a:xfrm>
          <a:off x="262890" y="318380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Outputs</a:t>
          </a:r>
        </a:p>
      </dsp:txBody>
      <dsp:txXfrm>
        <a:off x="287388" y="3208301"/>
        <a:ext cx="3631464" cy="452844"/>
      </dsp:txXfrm>
    </dsp:sp>
    <dsp:sp modelId="{03919072-F2D5-4941-9D2F-EBF4397F3C0C}">
      <dsp:nvSpPr>
        <dsp:cNvPr id="0" name=""/>
        <dsp:cNvSpPr/>
      </dsp:nvSpPr>
      <dsp:spPr>
        <a:xfrm>
          <a:off x="0" y="420584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66D59-E292-418A-8730-9A92C9542651}">
      <dsp:nvSpPr>
        <dsp:cNvPr id="0" name=""/>
        <dsp:cNvSpPr/>
      </dsp:nvSpPr>
      <dsp:spPr>
        <a:xfrm>
          <a:off x="262890" y="3954924"/>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Applications</a:t>
          </a:r>
        </a:p>
      </dsp:txBody>
      <dsp:txXfrm>
        <a:off x="287388" y="3979422"/>
        <a:ext cx="3631464" cy="452844"/>
      </dsp:txXfrm>
    </dsp:sp>
    <dsp:sp modelId="{60CE2F08-73CB-4FA1-8DA4-06174F6D8159}">
      <dsp:nvSpPr>
        <dsp:cNvPr id="0" name=""/>
        <dsp:cNvSpPr/>
      </dsp:nvSpPr>
      <dsp:spPr>
        <a:xfrm>
          <a:off x="0" y="497696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ED30B-87C0-4AD7-A3DA-BDDC4986B3E2}">
      <dsp:nvSpPr>
        <dsp:cNvPr id="0" name=""/>
        <dsp:cNvSpPr/>
      </dsp:nvSpPr>
      <dsp:spPr>
        <a:xfrm>
          <a:off x="262890" y="4726044"/>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Conclusion</a:t>
          </a:r>
        </a:p>
      </dsp:txBody>
      <dsp:txXfrm>
        <a:off x="287388" y="4750542"/>
        <a:ext cx="363146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E23EE-43A6-4E90-86F0-CD646B888F5C}">
      <dsp:nvSpPr>
        <dsp:cNvPr id="0" name=""/>
        <dsp:cNvSpPr/>
      </dsp:nvSpPr>
      <dsp:spPr>
        <a:xfrm>
          <a:off x="2767295" y="712675"/>
          <a:ext cx="548545" cy="91440"/>
        </a:xfrm>
        <a:custGeom>
          <a:avLst/>
          <a:gdLst/>
          <a:ahLst/>
          <a:cxnLst/>
          <a:rect l="0" t="0" r="0" b="0"/>
          <a:pathLst>
            <a:path>
              <a:moveTo>
                <a:pt x="0" y="45720"/>
              </a:moveTo>
              <a:lnTo>
                <a:pt x="5485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755499"/>
        <a:ext cx="28957" cy="5791"/>
      </dsp:txXfrm>
    </dsp:sp>
    <dsp:sp modelId="{829FEB48-D425-4B0F-9024-8AC4ABDA98CE}">
      <dsp:nvSpPr>
        <dsp:cNvPr id="0" name=""/>
        <dsp:cNvSpPr/>
      </dsp:nvSpPr>
      <dsp:spPr>
        <a:xfrm>
          <a:off x="251070" y="2988"/>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755650">
            <a:lnSpc>
              <a:spcPct val="90000"/>
            </a:lnSpc>
            <a:spcBef>
              <a:spcPct val="0"/>
            </a:spcBef>
            <a:spcAft>
              <a:spcPct val="35000"/>
            </a:spcAft>
            <a:buNone/>
          </a:pPr>
          <a:r>
            <a:rPr lang="en-US" sz="1700" b="1" i="0" kern="1200" dirty="0"/>
            <a:t>Common uses for digital combination locks include:</a:t>
          </a:r>
          <a:endParaRPr lang="en-US" sz="1700" kern="1200" dirty="0"/>
        </a:p>
      </dsp:txBody>
      <dsp:txXfrm>
        <a:off x="251070" y="2988"/>
        <a:ext cx="2518024" cy="1510814"/>
      </dsp:txXfrm>
    </dsp:sp>
    <dsp:sp modelId="{AB26EB3F-F6CF-48F1-A3F9-8C51B7A25BB0}">
      <dsp:nvSpPr>
        <dsp:cNvPr id="0" name=""/>
        <dsp:cNvSpPr/>
      </dsp:nvSpPr>
      <dsp:spPr>
        <a:xfrm>
          <a:off x="1510082" y="1512002"/>
          <a:ext cx="3097170" cy="548545"/>
        </a:xfrm>
        <a:custGeom>
          <a:avLst/>
          <a:gdLst/>
          <a:ahLst/>
          <a:cxnLst/>
          <a:rect l="0" t="0" r="0" b="0"/>
          <a:pathLst>
            <a:path>
              <a:moveTo>
                <a:pt x="3097170" y="0"/>
              </a:moveTo>
              <a:lnTo>
                <a:pt x="3097170" y="291372"/>
              </a:lnTo>
              <a:lnTo>
                <a:pt x="0" y="291372"/>
              </a:lnTo>
              <a:lnTo>
                <a:pt x="0" y="54854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9896" y="1783380"/>
        <a:ext cx="157542" cy="5791"/>
      </dsp:txXfrm>
    </dsp:sp>
    <dsp:sp modelId="{25F6D353-FE8D-4B7D-99A4-F3FA1916D371}">
      <dsp:nvSpPr>
        <dsp:cNvPr id="0" name=""/>
        <dsp:cNvSpPr/>
      </dsp:nvSpPr>
      <dsp:spPr>
        <a:xfrm>
          <a:off x="3348240" y="2988"/>
          <a:ext cx="2518024" cy="151081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755650">
            <a:lnSpc>
              <a:spcPct val="90000"/>
            </a:lnSpc>
            <a:spcBef>
              <a:spcPct val="0"/>
            </a:spcBef>
            <a:spcAft>
              <a:spcPct val="35000"/>
            </a:spcAft>
            <a:buNone/>
          </a:pPr>
          <a:r>
            <a:rPr lang="en-US" sz="1700" b="0" i="0" kern="1200" dirty="0"/>
            <a:t>Enclosures.</a:t>
          </a:r>
          <a:endParaRPr lang="en-US" sz="1700" kern="1200" dirty="0"/>
        </a:p>
      </dsp:txBody>
      <dsp:txXfrm>
        <a:off x="3348240" y="2988"/>
        <a:ext cx="2518024" cy="1510814"/>
      </dsp:txXfrm>
    </dsp:sp>
    <dsp:sp modelId="{A450116F-A16E-4539-BBE8-72B3BE37FBA1}">
      <dsp:nvSpPr>
        <dsp:cNvPr id="0" name=""/>
        <dsp:cNvSpPr/>
      </dsp:nvSpPr>
      <dsp:spPr>
        <a:xfrm>
          <a:off x="2767295" y="2802635"/>
          <a:ext cx="548545" cy="91440"/>
        </a:xfrm>
        <a:custGeom>
          <a:avLst/>
          <a:gdLst/>
          <a:ahLst/>
          <a:cxnLst/>
          <a:rect l="0" t="0" r="0" b="0"/>
          <a:pathLst>
            <a:path>
              <a:moveTo>
                <a:pt x="0" y="45720"/>
              </a:moveTo>
              <a:lnTo>
                <a:pt x="5485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2845460"/>
        <a:ext cx="28957" cy="5791"/>
      </dsp:txXfrm>
    </dsp:sp>
    <dsp:sp modelId="{C0CCF934-9137-4272-9B3B-0B2541806733}">
      <dsp:nvSpPr>
        <dsp:cNvPr id="0" name=""/>
        <dsp:cNvSpPr/>
      </dsp:nvSpPr>
      <dsp:spPr>
        <a:xfrm>
          <a:off x="251070" y="2092948"/>
          <a:ext cx="2518024" cy="151081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755650">
            <a:lnSpc>
              <a:spcPct val="90000"/>
            </a:lnSpc>
            <a:spcBef>
              <a:spcPct val="0"/>
            </a:spcBef>
            <a:spcAft>
              <a:spcPct val="35000"/>
            </a:spcAft>
            <a:buNone/>
          </a:pPr>
          <a:r>
            <a:rPr lang="en-US" sz="1700" b="0" i="0" kern="1200" dirty="0"/>
            <a:t>Metal office furniture.</a:t>
          </a:r>
          <a:endParaRPr lang="en-US" sz="1700" kern="1200" dirty="0"/>
        </a:p>
      </dsp:txBody>
      <dsp:txXfrm>
        <a:off x="251070" y="2092948"/>
        <a:ext cx="2518024" cy="1510814"/>
      </dsp:txXfrm>
    </dsp:sp>
    <dsp:sp modelId="{91F66222-5E03-40F9-AC67-9B44E19578A5}">
      <dsp:nvSpPr>
        <dsp:cNvPr id="0" name=""/>
        <dsp:cNvSpPr/>
      </dsp:nvSpPr>
      <dsp:spPr>
        <a:xfrm>
          <a:off x="1596375" y="3601963"/>
          <a:ext cx="3010877" cy="551533"/>
        </a:xfrm>
        <a:custGeom>
          <a:avLst/>
          <a:gdLst/>
          <a:ahLst/>
          <a:cxnLst/>
          <a:rect l="0" t="0" r="0" b="0"/>
          <a:pathLst>
            <a:path>
              <a:moveTo>
                <a:pt x="3010877" y="0"/>
              </a:moveTo>
              <a:lnTo>
                <a:pt x="3010877" y="292866"/>
              </a:lnTo>
              <a:lnTo>
                <a:pt x="0" y="292866"/>
              </a:lnTo>
              <a:lnTo>
                <a:pt x="0" y="551533"/>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5148" y="3874834"/>
        <a:ext cx="153331" cy="5791"/>
      </dsp:txXfrm>
    </dsp:sp>
    <dsp:sp modelId="{BD56F61D-356D-451F-BFD0-F2B59E85A8AA}">
      <dsp:nvSpPr>
        <dsp:cNvPr id="0" name=""/>
        <dsp:cNvSpPr/>
      </dsp:nvSpPr>
      <dsp:spPr>
        <a:xfrm>
          <a:off x="3348240" y="2092948"/>
          <a:ext cx="2518024" cy="15108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755650">
            <a:lnSpc>
              <a:spcPct val="90000"/>
            </a:lnSpc>
            <a:spcBef>
              <a:spcPct val="0"/>
            </a:spcBef>
            <a:spcAft>
              <a:spcPct val="35000"/>
            </a:spcAft>
            <a:buNone/>
          </a:pPr>
          <a:r>
            <a:rPr lang="en-US" sz="1700" b="0" i="0" kern="1200" dirty="0"/>
            <a:t>Wooden office furniture.</a:t>
          </a:r>
          <a:endParaRPr lang="en-US" sz="1700" kern="1200" dirty="0"/>
        </a:p>
      </dsp:txBody>
      <dsp:txXfrm>
        <a:off x="3348240" y="2092948"/>
        <a:ext cx="2518024" cy="1510814"/>
      </dsp:txXfrm>
    </dsp:sp>
    <dsp:sp modelId="{F0CBF643-EF08-4681-92B0-A2D194AF86C3}">
      <dsp:nvSpPr>
        <dsp:cNvPr id="0" name=""/>
        <dsp:cNvSpPr/>
      </dsp:nvSpPr>
      <dsp:spPr>
        <a:xfrm>
          <a:off x="2853587" y="4892596"/>
          <a:ext cx="462252" cy="91440"/>
        </a:xfrm>
        <a:custGeom>
          <a:avLst/>
          <a:gdLst/>
          <a:ahLst/>
          <a:cxnLst/>
          <a:rect l="0" t="0" r="0" b="0"/>
          <a:pathLst>
            <a:path>
              <a:moveTo>
                <a:pt x="0" y="48708"/>
              </a:moveTo>
              <a:lnTo>
                <a:pt x="248226" y="48708"/>
              </a:lnTo>
              <a:lnTo>
                <a:pt x="248226" y="45720"/>
              </a:lnTo>
              <a:lnTo>
                <a:pt x="46225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2392" y="4935420"/>
        <a:ext cx="24643" cy="5791"/>
      </dsp:txXfrm>
    </dsp:sp>
    <dsp:sp modelId="{D5A791E2-DCDF-4C55-A145-D8F3A18FA911}">
      <dsp:nvSpPr>
        <dsp:cNvPr id="0" name=""/>
        <dsp:cNvSpPr/>
      </dsp:nvSpPr>
      <dsp:spPr>
        <a:xfrm>
          <a:off x="337363" y="4185897"/>
          <a:ext cx="2518024" cy="151081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755650">
            <a:lnSpc>
              <a:spcPct val="90000"/>
            </a:lnSpc>
            <a:spcBef>
              <a:spcPct val="0"/>
            </a:spcBef>
            <a:spcAft>
              <a:spcPct val="35000"/>
            </a:spcAft>
            <a:buNone/>
          </a:pPr>
          <a:r>
            <a:rPr lang="en-US" sz="1700" b="0" i="0" kern="1200" dirty="0"/>
            <a:t>Lockers.</a:t>
          </a:r>
          <a:endParaRPr lang="en-US" sz="1700" kern="1200" dirty="0"/>
        </a:p>
      </dsp:txBody>
      <dsp:txXfrm>
        <a:off x="337363" y="4185897"/>
        <a:ext cx="2518024" cy="1510814"/>
      </dsp:txXfrm>
    </dsp:sp>
    <dsp:sp modelId="{2DD2DF42-F830-4DC0-9052-72E9DD06C465}">
      <dsp:nvSpPr>
        <dsp:cNvPr id="0" name=""/>
        <dsp:cNvSpPr/>
      </dsp:nvSpPr>
      <dsp:spPr>
        <a:xfrm>
          <a:off x="3348240" y="4182909"/>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755650">
            <a:lnSpc>
              <a:spcPct val="90000"/>
            </a:lnSpc>
            <a:spcBef>
              <a:spcPct val="0"/>
            </a:spcBef>
            <a:spcAft>
              <a:spcPct val="35000"/>
            </a:spcAft>
            <a:buNone/>
          </a:pPr>
          <a:r>
            <a:rPr lang="en-US" sz="1700" b="0" i="0" kern="1200" dirty="0"/>
            <a:t>Postal </a:t>
          </a:r>
          <a:r>
            <a:rPr lang="en-US" sz="1700" b="1" i="0" kern="1200" dirty="0"/>
            <a:t>applications</a:t>
          </a:r>
          <a:r>
            <a:rPr lang="en-US" sz="1700" b="0" i="0" kern="1200" dirty="0"/>
            <a:t>.</a:t>
          </a:r>
          <a:endParaRPr lang="en-US" sz="1700" kern="1200" dirty="0"/>
        </a:p>
      </dsp:txBody>
      <dsp:txXfrm>
        <a:off x="3348240" y="4182909"/>
        <a:ext cx="2518024" cy="15108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2E91-6580-4F6D-8647-22C6E9CE2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05D3C8-D21C-4350-92CD-69E3FA5F9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5B15D-F6CC-4773-998F-E382BB875FD0}"/>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5" name="Footer Placeholder 4">
            <a:extLst>
              <a:ext uri="{FF2B5EF4-FFF2-40B4-BE49-F238E27FC236}">
                <a16:creationId xmlns:a16="http://schemas.microsoft.com/office/drawing/2014/main" id="{26AEFB9F-F979-4011-A1C8-AB1C74A5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EB539-7938-47A7-95A1-1C1D5F0E7702}"/>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67577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CC93-73B0-48C3-AC17-191343E9FB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392CA-E5BA-4C50-82F9-A03AF4EB9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6CA31-0417-409D-8F76-1798023ED5DB}"/>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5" name="Footer Placeholder 4">
            <a:extLst>
              <a:ext uri="{FF2B5EF4-FFF2-40B4-BE49-F238E27FC236}">
                <a16:creationId xmlns:a16="http://schemas.microsoft.com/office/drawing/2014/main" id="{01667105-5762-472C-8977-265F4CC7D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8890C-D35A-477E-9285-C7FADB63AC61}"/>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23388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5CFAF-8FD4-42C4-BA1A-A80CC9EBD6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7FBB60-DC0C-4A16-BACB-8DC0CFFE5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E08E68-2374-48CE-98F7-102CF20C18A1}"/>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5" name="Footer Placeholder 4">
            <a:extLst>
              <a:ext uri="{FF2B5EF4-FFF2-40B4-BE49-F238E27FC236}">
                <a16:creationId xmlns:a16="http://schemas.microsoft.com/office/drawing/2014/main" id="{39A1B81C-1ECD-4403-A902-19654B8C6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722D1-1915-421C-A6E8-F7060CDC2C7C}"/>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29891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867F-2E19-4DBD-90F2-8E6C519A8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5A097-F1AB-4105-A52D-8D0E0A438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53F91-2FCD-4EAC-9E2C-195C487BC733}"/>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5" name="Footer Placeholder 4">
            <a:extLst>
              <a:ext uri="{FF2B5EF4-FFF2-40B4-BE49-F238E27FC236}">
                <a16:creationId xmlns:a16="http://schemas.microsoft.com/office/drawing/2014/main" id="{237D5E9B-B5B3-49FF-BDE3-CB83279FD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6DB4D-5A1A-4A07-A6E4-6D6D3BAC94B8}"/>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214712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97DA-D941-4762-AE72-026A5C412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991451-2D8D-4D1A-849C-52E7C2EF5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A69EB-6FD1-4EA2-BBE4-B47190775308}"/>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5" name="Footer Placeholder 4">
            <a:extLst>
              <a:ext uri="{FF2B5EF4-FFF2-40B4-BE49-F238E27FC236}">
                <a16:creationId xmlns:a16="http://schemas.microsoft.com/office/drawing/2014/main" id="{795E1CF6-A53E-41A8-923E-75ED9EA82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6863C-7EA5-46E9-8594-5060F2D0D0A4}"/>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5440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887-3E53-412A-B9CB-E33D5D311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70BC6B-7FA6-4ECB-A0DA-7E5013268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1C545A-35AB-460C-A63F-3CE465F48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80537B-59BF-4406-9533-E40A884F261E}"/>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6" name="Footer Placeholder 5">
            <a:extLst>
              <a:ext uri="{FF2B5EF4-FFF2-40B4-BE49-F238E27FC236}">
                <a16:creationId xmlns:a16="http://schemas.microsoft.com/office/drawing/2014/main" id="{34DC5C1F-36C0-46E1-9D0A-ABAF05FFE0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21428-A5E5-438A-B598-4C6927A713DA}"/>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31743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D73D-5955-423D-A909-50C82E7324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B1AFE5-D6D7-4CAD-8B6C-A27CE96B6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67CD69-5695-4EAC-BC9F-EDA01F946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B0759E-139C-45C6-B2A8-A3DF3C034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9982C-5A69-43DE-AAA6-4C45AFA8E9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A674E8-98C5-4299-AA09-404174B3D9B7}"/>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8" name="Footer Placeholder 7">
            <a:extLst>
              <a:ext uri="{FF2B5EF4-FFF2-40B4-BE49-F238E27FC236}">
                <a16:creationId xmlns:a16="http://schemas.microsoft.com/office/drawing/2014/main" id="{EE408D93-8AD3-4D93-843B-BD9EE5AB3C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27A0E-BF2E-4ABB-84D1-073B132B0FA4}"/>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64620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CEC-AE31-4F13-9BA8-366483C873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F70BE0-1900-46CF-8FA6-53786DEA1288}"/>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4" name="Footer Placeholder 3">
            <a:extLst>
              <a:ext uri="{FF2B5EF4-FFF2-40B4-BE49-F238E27FC236}">
                <a16:creationId xmlns:a16="http://schemas.microsoft.com/office/drawing/2014/main" id="{0355540E-7D76-4FBF-A089-DFA803824E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9EF9D5-4109-449D-8107-804450022BE7}"/>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48312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F87CA-2D9E-4F3B-9893-859CA885E65A}"/>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3" name="Footer Placeholder 2">
            <a:extLst>
              <a:ext uri="{FF2B5EF4-FFF2-40B4-BE49-F238E27FC236}">
                <a16:creationId xmlns:a16="http://schemas.microsoft.com/office/drawing/2014/main" id="{7F25823E-46FD-4E9B-ADD5-C895F3D38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A5035D-DE5D-409A-A25F-7136AE1DE08D}"/>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30206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2ACF-A16A-44AF-B0A1-90917A6E7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8F983E-3A75-407A-9274-D4C652D45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37465C-9DE1-4FFD-B286-FDAB38DE9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D8803-9B38-436F-AB5B-9DBE8898E370}"/>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6" name="Footer Placeholder 5">
            <a:extLst>
              <a:ext uri="{FF2B5EF4-FFF2-40B4-BE49-F238E27FC236}">
                <a16:creationId xmlns:a16="http://schemas.microsoft.com/office/drawing/2014/main" id="{16F0DCDD-542F-4CD4-BA11-F2F063DB4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1EAB5-FD4B-4F25-AE8D-F98ABD2FE9FF}"/>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06794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227D-B8DF-4CB3-A6E0-3DF2B22F1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C18905-F764-4E6C-93BE-1DB2B1010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9A1962-F2C7-4EE4-BC75-9B9121033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501ED-0C22-4A31-BCC3-BAC4B24DB8D4}"/>
              </a:ext>
            </a:extLst>
          </p:cNvPr>
          <p:cNvSpPr>
            <a:spLocks noGrp="1"/>
          </p:cNvSpPr>
          <p:nvPr>
            <p:ph type="dt" sz="half" idx="10"/>
          </p:nvPr>
        </p:nvSpPr>
        <p:spPr/>
        <p:txBody>
          <a:bodyPr/>
          <a:lstStyle/>
          <a:p>
            <a:fld id="{7A79297E-E9FE-43D9-B78E-42C666339AC2}" type="datetimeFigureOut">
              <a:rPr lang="en-IN" smtClean="0"/>
              <a:t>14-09-2020</a:t>
            </a:fld>
            <a:endParaRPr lang="en-IN"/>
          </a:p>
        </p:txBody>
      </p:sp>
      <p:sp>
        <p:nvSpPr>
          <p:cNvPr id="6" name="Footer Placeholder 5">
            <a:extLst>
              <a:ext uri="{FF2B5EF4-FFF2-40B4-BE49-F238E27FC236}">
                <a16:creationId xmlns:a16="http://schemas.microsoft.com/office/drawing/2014/main" id="{4B3C87ED-121F-40A5-90A0-045A928923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BC0E2-0071-4A07-9BA4-B08ACAE48A12}"/>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03733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EC713-4A75-4B04-A371-F3A55FCBB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20AFD8-1628-4DBF-8EFD-E196BC548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8D9B1-63EA-433A-BA70-32B5B56B5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9297E-E9FE-43D9-B78E-42C666339AC2}" type="datetimeFigureOut">
              <a:rPr lang="en-IN" smtClean="0"/>
              <a:t>14-09-2020</a:t>
            </a:fld>
            <a:endParaRPr lang="en-IN"/>
          </a:p>
        </p:txBody>
      </p:sp>
      <p:sp>
        <p:nvSpPr>
          <p:cNvPr id="5" name="Footer Placeholder 4">
            <a:extLst>
              <a:ext uri="{FF2B5EF4-FFF2-40B4-BE49-F238E27FC236}">
                <a16:creationId xmlns:a16="http://schemas.microsoft.com/office/drawing/2014/main" id="{172EE18A-FD0E-4399-B553-2DB115B3C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250702-4EA8-4A73-8026-EE118B8D3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D597D-7C04-4A62-9C82-C26927D927B4}" type="slidenum">
              <a:rPr lang="en-IN" smtClean="0"/>
              <a:t>‹#›</a:t>
            </a:fld>
            <a:endParaRPr lang="en-IN"/>
          </a:p>
        </p:txBody>
      </p:sp>
    </p:spTree>
    <p:extLst>
      <p:ext uri="{BB962C8B-B14F-4D97-AF65-F5344CB8AC3E}">
        <p14:creationId xmlns:p14="http://schemas.microsoft.com/office/powerpoint/2010/main" val="356276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lectronics.stackexchange.com/questions/225933/synchronuous-combination-loc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vlsicoding.blogspot.com/2015/05/verilog-code-for-electronic-combination-lock-fsm.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3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4D4FBA-2240-4ECB-802F-7404C7786A51}"/>
              </a:ext>
            </a:extLst>
          </p:cNvPr>
          <p:cNvSpPr>
            <a:spLocks noGrp="1"/>
          </p:cNvSpPr>
          <p:nvPr>
            <p:ph type="ctrTitle"/>
          </p:nvPr>
        </p:nvSpPr>
        <p:spPr>
          <a:xfrm>
            <a:off x="1179576" y="822960"/>
            <a:ext cx="9829800" cy="1325880"/>
          </a:xfrm>
        </p:spPr>
        <p:txBody>
          <a:bodyPr vert="horz" lIns="91440" tIns="45720" rIns="91440" bIns="45720" rtlCol="0" anchor="ctr">
            <a:normAutofit/>
          </a:bodyPr>
          <a:lstStyle/>
          <a:p>
            <a:r>
              <a:rPr lang="en-US" sz="3400" b="1" kern="1200" dirty="0">
                <a:solidFill>
                  <a:srgbClr val="FFFFFF"/>
                </a:solidFill>
                <a:latin typeface="+mj-lt"/>
                <a:ea typeface="+mj-ea"/>
                <a:cs typeface="+mj-cs"/>
              </a:rPr>
              <a:t>MINOR_4</a:t>
            </a:r>
            <a:br>
              <a:rPr lang="en-US" sz="3400" b="1" kern="1200" dirty="0">
                <a:solidFill>
                  <a:srgbClr val="FFFFFF"/>
                </a:solidFill>
                <a:latin typeface="+mj-lt"/>
                <a:ea typeface="+mj-ea"/>
                <a:cs typeface="+mj-cs"/>
              </a:rPr>
            </a:br>
            <a:r>
              <a:rPr lang="en-US" sz="3400" b="1" dirty="0">
                <a:solidFill>
                  <a:srgbClr val="FFFFFF"/>
                </a:solidFill>
              </a:rPr>
              <a:t>SYNCHRONOUS </a:t>
            </a:r>
            <a:r>
              <a:rPr lang="en-US" sz="3400" b="1" kern="1200" dirty="0">
                <a:solidFill>
                  <a:srgbClr val="FFFFFF"/>
                </a:solidFill>
                <a:latin typeface="+mj-lt"/>
                <a:ea typeface="+mj-ea"/>
                <a:cs typeface="+mj-cs"/>
              </a:rPr>
              <a:t>COMBINATIONAL LOCK USING VERILOG</a:t>
            </a:r>
          </a:p>
        </p:txBody>
      </p:sp>
      <p:sp>
        <p:nvSpPr>
          <p:cNvPr id="3" name="Subtitle 2">
            <a:extLst>
              <a:ext uri="{FF2B5EF4-FFF2-40B4-BE49-F238E27FC236}">
                <a16:creationId xmlns:a16="http://schemas.microsoft.com/office/drawing/2014/main" id="{B623D3F0-A709-42E3-9AE5-D13380BA8BF0}"/>
              </a:ext>
            </a:extLst>
          </p:cNvPr>
          <p:cNvSpPr>
            <a:spLocks noGrp="1"/>
          </p:cNvSpPr>
          <p:nvPr>
            <p:ph type="subTitle" idx="1"/>
          </p:nvPr>
        </p:nvSpPr>
        <p:spPr>
          <a:xfrm>
            <a:off x="6354871" y="2827419"/>
            <a:ext cx="5029200" cy="3227626"/>
          </a:xfrm>
        </p:spPr>
        <p:txBody>
          <a:bodyPr vert="horz" lIns="91440" tIns="45720" rIns="91440" bIns="45720" rtlCol="0" anchor="ctr">
            <a:normAutofit/>
          </a:bodyPr>
          <a:lstStyle/>
          <a:p>
            <a:pPr indent="-228600" algn="l">
              <a:buFont typeface="Arial" panose="020B0604020202020204" pitchFamily="34" charset="0"/>
              <a:buChar char="•"/>
            </a:pPr>
            <a:r>
              <a:rPr lang="en-US" sz="1900">
                <a:solidFill>
                  <a:srgbClr val="000000"/>
                </a:solidFill>
              </a:rPr>
              <a:t>by</a:t>
            </a:r>
          </a:p>
          <a:p>
            <a:pPr indent="-228600" algn="l">
              <a:buFont typeface="Arial" panose="020B0604020202020204" pitchFamily="34" charset="0"/>
              <a:buChar char="•"/>
            </a:pPr>
            <a:r>
              <a:rPr lang="en-US" sz="1900" dirty="0">
                <a:solidFill>
                  <a:srgbClr val="000000"/>
                </a:solidFill>
              </a:rPr>
              <a:t>BATCH-16</a:t>
            </a:r>
          </a:p>
          <a:p>
            <a:pPr indent="-228600" algn="l">
              <a:buFont typeface="Arial" panose="020B0604020202020204" pitchFamily="34" charset="0"/>
              <a:buChar char="•"/>
            </a:pPr>
            <a:endParaRPr lang="en-US" sz="1900" dirty="0">
              <a:solidFill>
                <a:srgbClr val="000000"/>
              </a:solidFill>
            </a:endParaRPr>
          </a:p>
          <a:p>
            <a:pPr indent="-228600" algn="l">
              <a:buFont typeface="Arial" panose="020B0604020202020204" pitchFamily="34" charset="0"/>
              <a:buChar char="•"/>
            </a:pPr>
            <a:endParaRPr lang="en-US" sz="1900" dirty="0">
              <a:solidFill>
                <a:srgbClr val="000000"/>
              </a:solidFill>
            </a:endParaRPr>
          </a:p>
        </p:txBody>
      </p:sp>
      <p:graphicFrame>
        <p:nvGraphicFramePr>
          <p:cNvPr id="4" name="Table 4">
            <a:extLst>
              <a:ext uri="{FF2B5EF4-FFF2-40B4-BE49-F238E27FC236}">
                <a16:creationId xmlns:a16="http://schemas.microsoft.com/office/drawing/2014/main" id="{6985231F-B6DF-4041-B6B2-BA54B00F34F8}"/>
              </a:ext>
            </a:extLst>
          </p:cNvPr>
          <p:cNvGraphicFramePr>
            <a:graphicFrameLocks noGrp="1"/>
          </p:cNvGraphicFramePr>
          <p:nvPr>
            <p:extLst>
              <p:ext uri="{D42A27DB-BD31-4B8C-83A1-F6EECF244321}">
                <p14:modId xmlns:p14="http://schemas.microsoft.com/office/powerpoint/2010/main" val="2718164494"/>
              </p:ext>
            </p:extLst>
          </p:nvPr>
        </p:nvGraphicFramePr>
        <p:xfrm>
          <a:off x="804671" y="2849212"/>
          <a:ext cx="4954694" cy="3194335"/>
        </p:xfrm>
        <a:graphic>
          <a:graphicData uri="http://schemas.openxmlformats.org/drawingml/2006/table">
            <a:tbl>
              <a:tblPr firstRow="1" bandRow="1">
                <a:tableStyleId>{9D7B26C5-4107-4FEC-AEDC-1716B250A1EF}</a:tableStyleId>
              </a:tblPr>
              <a:tblGrid>
                <a:gridCol w="2772853">
                  <a:extLst>
                    <a:ext uri="{9D8B030D-6E8A-4147-A177-3AD203B41FA5}">
                      <a16:colId xmlns:a16="http://schemas.microsoft.com/office/drawing/2014/main" val="2427322047"/>
                    </a:ext>
                  </a:extLst>
                </a:gridCol>
                <a:gridCol w="2181841">
                  <a:extLst>
                    <a:ext uri="{9D8B030D-6E8A-4147-A177-3AD203B41FA5}">
                      <a16:colId xmlns:a16="http://schemas.microsoft.com/office/drawing/2014/main" val="778509448"/>
                    </a:ext>
                  </a:extLst>
                </a:gridCol>
              </a:tblGrid>
              <a:tr h="798584">
                <a:tc>
                  <a:txBody>
                    <a:bodyPr/>
                    <a:lstStyle/>
                    <a:p>
                      <a:r>
                        <a:rPr lang="en-IN" sz="3000" b="1">
                          <a:solidFill>
                            <a:schemeClr val="tx1">
                              <a:lumMod val="75000"/>
                              <a:lumOff val="25000"/>
                            </a:schemeClr>
                          </a:solidFill>
                        </a:rPr>
                        <a:t>    NAME </a:t>
                      </a:r>
                    </a:p>
                  </a:txBody>
                  <a:tcPr marL="303267" marR="227451" marT="151633" marB="151633"/>
                </a:tc>
                <a:tc>
                  <a:txBody>
                    <a:bodyPr/>
                    <a:lstStyle/>
                    <a:p>
                      <a:r>
                        <a:rPr lang="en-IN" sz="3000" b="1">
                          <a:solidFill>
                            <a:schemeClr val="tx1">
                              <a:lumMod val="75000"/>
                              <a:lumOff val="25000"/>
                            </a:schemeClr>
                          </a:solidFill>
                        </a:rPr>
                        <a:t>    ID NO</a:t>
                      </a:r>
                    </a:p>
                  </a:txBody>
                  <a:tcPr marL="303267" marR="227451" marT="151633" marB="151633"/>
                </a:tc>
                <a:extLst>
                  <a:ext uri="{0D108BD9-81ED-4DB2-BD59-A6C34878D82A}">
                    <a16:rowId xmlns:a16="http://schemas.microsoft.com/office/drawing/2014/main" val="2843950943"/>
                  </a:ext>
                </a:extLst>
              </a:tr>
              <a:tr h="686012">
                <a:tc>
                  <a:txBody>
                    <a:bodyPr/>
                    <a:lstStyle/>
                    <a:p>
                      <a:r>
                        <a:rPr lang="pt-BR" sz="2200">
                          <a:solidFill>
                            <a:schemeClr val="tx1">
                              <a:lumMod val="75000"/>
                              <a:lumOff val="25000"/>
                            </a:schemeClr>
                          </a:solidFill>
                        </a:rPr>
                        <a:t>N.E S W A R </a:t>
                      </a:r>
                      <a:endParaRPr lang="en-IN" sz="22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3267" marR="227451" marT="151633" marB="151633"/>
                </a:tc>
                <a:tc>
                  <a:txBody>
                    <a:bodyPr/>
                    <a:lstStyle/>
                    <a:p>
                      <a:r>
                        <a:rPr lang="pt-BR" sz="2200">
                          <a:solidFill>
                            <a:schemeClr val="tx1">
                              <a:lumMod val="75000"/>
                              <a:lumOff val="25000"/>
                            </a:schemeClr>
                          </a:solidFill>
                        </a:rPr>
                        <a:t> 180040256</a:t>
                      </a:r>
                      <a:endParaRPr lang="en-IN" sz="2200">
                        <a:solidFill>
                          <a:schemeClr val="tx1">
                            <a:lumMod val="75000"/>
                            <a:lumOff val="25000"/>
                          </a:schemeClr>
                        </a:solidFill>
                      </a:endParaRPr>
                    </a:p>
                  </a:txBody>
                  <a:tcPr marL="303267" marR="227451" marT="151633" marB="151633"/>
                </a:tc>
                <a:extLst>
                  <a:ext uri="{0D108BD9-81ED-4DB2-BD59-A6C34878D82A}">
                    <a16:rowId xmlns:a16="http://schemas.microsoft.com/office/drawing/2014/main" val="1160958198"/>
                  </a:ext>
                </a:extLst>
              </a:tr>
              <a:tr h="1023727">
                <a:tc>
                  <a:txBody>
                    <a:bodyPr/>
                    <a:lstStyle/>
                    <a:p>
                      <a:r>
                        <a:rPr lang="en-IN" sz="2200">
                          <a:solidFill>
                            <a:schemeClr val="tx1">
                              <a:lumMod val="75000"/>
                              <a:lumOff val="25000"/>
                            </a:schemeClr>
                          </a:solidFill>
                        </a:rPr>
                        <a:t>K.YOGANANDA SAGAR </a:t>
                      </a:r>
                      <a:endParaRPr lang="en-IN" sz="22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3267" marR="227451" marT="151633" marB="151633"/>
                </a:tc>
                <a:tc>
                  <a:txBody>
                    <a:bodyPr/>
                    <a:lstStyle/>
                    <a:p>
                      <a:r>
                        <a:rPr lang="en-IN" sz="2200">
                          <a:solidFill>
                            <a:schemeClr val="tx1">
                              <a:lumMod val="75000"/>
                              <a:lumOff val="25000"/>
                            </a:schemeClr>
                          </a:solidFill>
                        </a:rPr>
                        <a:t>180040257</a:t>
                      </a:r>
                    </a:p>
                  </a:txBody>
                  <a:tcPr marL="303267" marR="227451" marT="151633" marB="151633"/>
                </a:tc>
                <a:extLst>
                  <a:ext uri="{0D108BD9-81ED-4DB2-BD59-A6C34878D82A}">
                    <a16:rowId xmlns:a16="http://schemas.microsoft.com/office/drawing/2014/main" val="1891633293"/>
                  </a:ext>
                </a:extLst>
              </a:tr>
              <a:tr h="686012">
                <a:tc>
                  <a:txBody>
                    <a:bodyPr/>
                    <a:lstStyle/>
                    <a:p>
                      <a:r>
                        <a:rPr lang="en-IN" sz="2200">
                          <a:solidFill>
                            <a:schemeClr val="tx1">
                              <a:lumMod val="75000"/>
                              <a:lumOff val="25000"/>
                            </a:schemeClr>
                          </a:solidFill>
                        </a:rPr>
                        <a:t>P.SRIVIDYA</a:t>
                      </a:r>
                      <a:endParaRPr lang="en-IN" sz="22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3267" marR="227451" marT="151633" marB="151633"/>
                </a:tc>
                <a:tc>
                  <a:txBody>
                    <a:bodyPr/>
                    <a:lstStyle/>
                    <a:p>
                      <a:r>
                        <a:rPr lang="en-IN" sz="2200">
                          <a:solidFill>
                            <a:schemeClr val="tx1">
                              <a:lumMod val="75000"/>
                              <a:lumOff val="25000"/>
                            </a:schemeClr>
                          </a:solidFill>
                        </a:rPr>
                        <a:t>180040263</a:t>
                      </a:r>
                    </a:p>
                  </a:txBody>
                  <a:tcPr marL="303267" marR="227451" marT="151633" marB="151633"/>
                </a:tc>
                <a:extLst>
                  <a:ext uri="{0D108BD9-81ED-4DB2-BD59-A6C34878D82A}">
                    <a16:rowId xmlns:a16="http://schemas.microsoft.com/office/drawing/2014/main" val="3741625063"/>
                  </a:ext>
                </a:extLst>
              </a:tr>
            </a:tbl>
          </a:graphicData>
        </a:graphic>
      </p:graphicFrame>
    </p:spTree>
    <p:extLst>
      <p:ext uri="{BB962C8B-B14F-4D97-AF65-F5344CB8AC3E}">
        <p14:creationId xmlns:p14="http://schemas.microsoft.com/office/powerpoint/2010/main" val="676232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E9EA-BA4D-464C-9ED9-741E824306D2}"/>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METHODOLOGY</a:t>
            </a:r>
          </a:p>
        </p:txBody>
      </p:sp>
      <p:sp>
        <p:nvSpPr>
          <p:cNvPr id="3" name="Content Placeholder 2">
            <a:extLst>
              <a:ext uri="{FF2B5EF4-FFF2-40B4-BE49-F238E27FC236}">
                <a16:creationId xmlns:a16="http://schemas.microsoft.com/office/drawing/2014/main" id="{7613350D-DF15-47B6-A600-027D9B5F686F}"/>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altLang="en-US" sz="2000" dirty="0"/>
              <a:t>We are trying to implement a synchronous combination lock that will unlock once it receives "101011" using Verilog. It has one input: x, and three outputs: unlock, ready, and error. Following these rules:</a:t>
            </a:r>
          </a:p>
          <a:p>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a:extLst>
              <a:ext uri="{FF2B5EF4-FFF2-40B4-BE49-F238E27FC236}">
                <a16:creationId xmlns:a16="http://schemas.microsoft.com/office/drawing/2014/main" id="{75929A1D-985D-41AC-AFC1-6E88A5D632DE}"/>
              </a:ext>
            </a:extLst>
          </p:cNvPr>
          <p:cNvPicPr>
            <a:picLocks noGrp="1" noChangeAspect="1"/>
          </p:cNvPicPr>
          <p:nvPr>
            <p:ph sz="half" idx="2"/>
          </p:nvPr>
        </p:nvPicPr>
        <p:blipFill>
          <a:blip r:embed="rId2"/>
          <a:stretch>
            <a:fillRect/>
          </a:stretch>
        </p:blipFill>
        <p:spPr>
          <a:xfrm>
            <a:off x="5405862" y="1802157"/>
            <a:ext cx="6019331" cy="3250439"/>
          </a:xfrm>
          <a:prstGeom prst="rect">
            <a:avLst/>
          </a:prstGeom>
          <a:effectLst/>
        </p:spPr>
      </p:pic>
    </p:spTree>
    <p:extLst>
      <p:ext uri="{BB962C8B-B14F-4D97-AF65-F5344CB8AC3E}">
        <p14:creationId xmlns:p14="http://schemas.microsoft.com/office/powerpoint/2010/main" val="423101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829FDFA5-CBC8-474F-8F68-0C8C64949BC2}"/>
              </a:ext>
            </a:extLst>
          </p:cNvPr>
          <p:cNvSpPr>
            <a:spLocks noGrp="1"/>
          </p:cNvSpPr>
          <p:nvPr>
            <p:ph type="title"/>
          </p:nvPr>
        </p:nvSpPr>
        <p:spPr>
          <a:xfrm>
            <a:off x="801340" y="802955"/>
            <a:ext cx="4977976" cy="1454051"/>
          </a:xfrm>
        </p:spPr>
        <p:txBody>
          <a:bodyPr>
            <a:normAutofit/>
          </a:bodyPr>
          <a:lstStyle/>
          <a:p>
            <a:r>
              <a:rPr lang="en-US">
                <a:solidFill>
                  <a:srgbClr val="000000"/>
                </a:solidFill>
              </a:rPr>
              <a:t>METHODOLOGY..	</a:t>
            </a:r>
          </a:p>
        </p:txBody>
      </p:sp>
      <p:sp>
        <p:nvSpPr>
          <p:cNvPr id="3" name="Content Placeholder 2">
            <a:extLst>
              <a:ext uri="{FF2B5EF4-FFF2-40B4-BE49-F238E27FC236}">
                <a16:creationId xmlns:a16="http://schemas.microsoft.com/office/drawing/2014/main" id="{735845C4-0EFF-4330-9E95-9458136D09FC}"/>
              </a:ext>
            </a:extLst>
          </p:cNvPr>
          <p:cNvSpPr>
            <a:spLocks noGrp="1"/>
          </p:cNvSpPr>
          <p:nvPr>
            <p:ph idx="1"/>
          </p:nvPr>
        </p:nvSpPr>
        <p:spPr>
          <a:xfrm>
            <a:off x="797809" y="2421682"/>
            <a:ext cx="4977578" cy="3639289"/>
          </a:xfrm>
        </p:spPr>
        <p:txBody>
          <a:bodyPr anchor="ctr">
            <a:normAutofit/>
          </a:bodyPr>
          <a:lstStyle/>
          <a:p>
            <a:r>
              <a:rPr lang="en-IN" sz="2000" dirty="0">
                <a:solidFill>
                  <a:srgbClr val="000000"/>
                </a:solidFill>
                <a:latin typeface="Times New Roman" panose="02020603050405020304" pitchFamily="18" charset="0"/>
                <a:cs typeface="Times New Roman" panose="02020603050405020304" pitchFamily="18" charset="0"/>
              </a:rPr>
              <a:t>In initial state ready=1. Remains in initial while x=0</a:t>
            </a:r>
          </a:p>
          <a:p>
            <a:r>
              <a:rPr lang="en-IN" sz="2000" dirty="0">
                <a:solidFill>
                  <a:srgbClr val="000000"/>
                </a:solidFill>
                <a:latin typeface="Times New Roman" panose="02020603050405020304" pitchFamily="18" charset="0"/>
                <a:cs typeface="Times New Roman" panose="02020603050405020304" pitchFamily="18" charset="0"/>
              </a:rPr>
              <a:t> Upon receiving 101011 on x, unlock=1. R </a:t>
            </a:r>
          </a:p>
          <a:p>
            <a:r>
              <a:rPr lang="en-IN" sz="2000" dirty="0">
                <a:solidFill>
                  <a:srgbClr val="000000"/>
                </a:solidFill>
                <a:latin typeface="Times New Roman" panose="02020603050405020304" pitchFamily="18" charset="0"/>
                <a:cs typeface="Times New Roman" panose="02020603050405020304" pitchFamily="18" charset="0"/>
              </a:rPr>
              <a:t> If in unlock state and x=0, will go to initial state </a:t>
            </a:r>
          </a:p>
          <a:p>
            <a:r>
              <a:rPr lang="en-IN" sz="2000" dirty="0">
                <a:solidFill>
                  <a:srgbClr val="000000"/>
                </a:solidFill>
                <a:latin typeface="Times New Roman" panose="02020603050405020304" pitchFamily="18" charset="0"/>
                <a:cs typeface="Times New Roman" panose="02020603050405020304" pitchFamily="18" charset="0"/>
              </a:rPr>
              <a:t> In all states other than initial and unlock, if input on x doesn't advance the sequence (101011), error=1. </a:t>
            </a:r>
          </a:p>
          <a:p>
            <a:r>
              <a:rPr lang="en-IN" sz="2000" dirty="0">
                <a:solidFill>
                  <a:srgbClr val="000000"/>
                </a:solidFill>
                <a:latin typeface="Times New Roman" panose="02020603050405020304" pitchFamily="18" charset="0"/>
                <a:cs typeface="Times New Roman" panose="02020603050405020304" pitchFamily="18" charset="0"/>
              </a:rPr>
              <a:t> Remain in error state while x=1. If x=0 in error state, go to initial state From these rules I created the state diagram is 000000): </a:t>
            </a:r>
          </a:p>
          <a:p>
            <a:endParaRPr lang="en-US" sz="2000" dirty="0">
              <a:solidFill>
                <a:srgbClr val="000000"/>
              </a:solidFill>
            </a:endParaRPr>
          </a:p>
        </p:txBody>
      </p:sp>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Unlock">
            <a:extLst>
              <a:ext uri="{FF2B5EF4-FFF2-40B4-BE49-F238E27FC236}">
                <a16:creationId xmlns:a16="http://schemas.microsoft.com/office/drawing/2014/main" id="{7ACFFA69-62A5-42AD-AA53-4105F3F628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2754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7B7E4-8C69-498B-A84A-2EBE1EFE9CD2}"/>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IMPLEMENTATION</a:t>
            </a:r>
          </a:p>
        </p:txBody>
      </p:sp>
      <p:pic>
        <p:nvPicPr>
          <p:cNvPr id="5" name="Content Placeholder 4" descr="A screenshot of a computer&#10;&#10;Description automatically generated">
            <a:extLst>
              <a:ext uri="{FF2B5EF4-FFF2-40B4-BE49-F238E27FC236}">
                <a16:creationId xmlns:a16="http://schemas.microsoft.com/office/drawing/2014/main" id="{D32B4BCF-8D2B-431B-AF1D-4144912BCE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70" r="-1" b="21470"/>
          <a:stretch/>
        </p:blipFill>
        <p:spPr>
          <a:xfrm>
            <a:off x="838200" y="1845426"/>
            <a:ext cx="10512547" cy="4450303"/>
          </a:xfrm>
          <a:prstGeom prst="rect">
            <a:avLst/>
          </a:prstGeom>
        </p:spPr>
      </p:pic>
    </p:spTree>
    <p:extLst>
      <p:ext uri="{BB962C8B-B14F-4D97-AF65-F5344CB8AC3E}">
        <p14:creationId xmlns:p14="http://schemas.microsoft.com/office/powerpoint/2010/main" val="33641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D6F5DB3-F302-4791-98AB-B3B6B67C4E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8475F-0741-40BE-AC32-DCC95E7718F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Contd,..</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27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39C3FED5-9FE0-4D4A-AD9E-BE0D88EF5D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68575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9C3479A-4642-4581-B0EB-AC0A0CF698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332126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748853C-62E3-4D54-B910-EA97BD696D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60533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6903E2F-4732-4D2B-8576-5C82BEA806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42389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F3EEA-756C-475C-B505-78359E57B00F}"/>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OUTPUT</a:t>
            </a:r>
          </a:p>
        </p:txBody>
      </p:sp>
      <p:pic>
        <p:nvPicPr>
          <p:cNvPr id="5" name="Content Placeholder 4" descr="A screenshot of a computer&#10;&#10;Description automatically generated">
            <a:extLst>
              <a:ext uri="{FF2B5EF4-FFF2-40B4-BE49-F238E27FC236}">
                <a16:creationId xmlns:a16="http://schemas.microsoft.com/office/drawing/2014/main" id="{67787A8D-966E-472F-A759-DDF2BA78D1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104" r="-1" b="14635"/>
          <a:stretch/>
        </p:blipFill>
        <p:spPr>
          <a:xfrm>
            <a:off x="442128" y="1537398"/>
            <a:ext cx="11541302" cy="5094513"/>
          </a:xfrm>
          <a:prstGeom prst="rect">
            <a:avLst/>
          </a:prstGeom>
        </p:spPr>
      </p:pic>
    </p:spTree>
    <p:extLst>
      <p:ext uri="{BB962C8B-B14F-4D97-AF65-F5344CB8AC3E}">
        <p14:creationId xmlns:p14="http://schemas.microsoft.com/office/powerpoint/2010/main" val="45037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2C2C5-95AC-444A-994F-F6845E6E93EF}"/>
              </a:ext>
            </a:extLst>
          </p:cNvPr>
          <p:cNvSpPr>
            <a:spLocks noGrp="1"/>
          </p:cNvSpPr>
          <p:nvPr>
            <p:ph type="title"/>
          </p:nvPr>
        </p:nvSpPr>
        <p:spPr>
          <a:xfrm>
            <a:off x="594360" y="1209086"/>
            <a:ext cx="3876848" cy="4064925"/>
          </a:xfrm>
        </p:spPr>
        <p:txBody>
          <a:bodyPr anchor="ctr">
            <a:normAutofit/>
          </a:bodyPr>
          <a:lstStyle/>
          <a:p>
            <a:r>
              <a:rPr lang="en-US" sz="5000"/>
              <a:t>Applications</a:t>
            </a:r>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DDD060B-279F-46B3-846C-45C1A3C68F88}"/>
              </a:ext>
            </a:extLst>
          </p:cNvPr>
          <p:cNvGraphicFramePr>
            <a:graphicFrameLocks noGrp="1"/>
          </p:cNvGraphicFramePr>
          <p:nvPr>
            <p:ph idx="1"/>
            <p:extLst>
              <p:ext uri="{D42A27DB-BD31-4B8C-83A1-F6EECF244321}">
                <p14:modId xmlns:p14="http://schemas.microsoft.com/office/powerpoint/2010/main" val="178414587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99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3021CB1-BD10-419A-9799-E6C4CC6A5E82}"/>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C8678D23-1136-4AAF-B865-C19D9C6CA2F9}"/>
              </a:ext>
            </a:extLst>
          </p:cNvPr>
          <p:cNvSpPr>
            <a:spLocks noGrp="1" noChangeArrowheads="1"/>
          </p:cNvSpPr>
          <p:nvPr>
            <p:ph idx="1"/>
          </p:nvPr>
        </p:nvSpPr>
        <p:spPr bwMode="auto">
          <a:xfrm>
            <a:off x="812935" y="2636682"/>
            <a:ext cx="1113905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Security is a prime concern in our day-today life. Everyone wants to be as much secure as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A classic approach to access control is the rotary combination lock , which can be found on safes, doorways, post office boxes,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This typically mechanical device requires that a person wishing to gain access to a particular entryway rotate a knob left and right in a given sequence. If the sequence is correct, the entryway will</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If the sequence is correct, the entryway will unlock; otherwise, the entryway will remain locked, while conveying no information about the required </a:t>
            </a:r>
            <a:r>
              <a:rPr lang="en-US" sz="2000" dirty="0" err="1">
                <a:latin typeface="Times New Roman" panose="02020603050405020304" pitchFamily="18" charset="0"/>
                <a:cs typeface="Times New Roman" panose="02020603050405020304" pitchFamily="18" charset="0"/>
              </a:rPr>
              <a:t>sequence.To</a:t>
            </a:r>
            <a:r>
              <a:rPr lang="en-US" sz="2000" dirty="0">
                <a:latin typeface="Times New Roman" panose="02020603050405020304" pitchFamily="18" charset="0"/>
                <a:cs typeface="Times New Roman" panose="02020603050405020304" pitchFamily="18" charset="0"/>
              </a:rPr>
              <a:t> accomplish such a feat, we will introduce the Moore machine, which is a type of Finite State Machine (FSM), and the state diagram, which is a convenient way to represent an FSM. </a:t>
            </a:r>
            <a:endParaRPr kumimoji="0" lang="en-US" altLang="en-US" sz="20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409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376F-B6A4-45A0-B78B-4A697CAB2AF7}"/>
              </a:ext>
            </a:extLst>
          </p:cNvPr>
          <p:cNvSpPr>
            <a:spLocks noGrp="1"/>
          </p:cNvSpPr>
          <p:nvPr>
            <p:ph type="title"/>
          </p:nvPr>
        </p:nvSpPr>
        <p:spPr>
          <a:xfrm>
            <a:off x="1653363" y="365760"/>
            <a:ext cx="9367203" cy="1188720"/>
          </a:xfrm>
        </p:spPr>
        <p:txBody>
          <a:bodyPr>
            <a:normAutofit/>
          </a:bodyPr>
          <a:lstStyle/>
          <a:p>
            <a:r>
              <a:rPr lang="en-US" dirty="0"/>
              <a:t>CONCLUSION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6CAD5B8-4FBD-4CB6-BEB9-61407230FC5B}"/>
              </a:ext>
            </a:extLst>
          </p:cNvPr>
          <p:cNvSpPr>
            <a:spLocks noGrp="1"/>
          </p:cNvSpPr>
          <p:nvPr>
            <p:ph idx="1"/>
          </p:nvPr>
        </p:nvSpPr>
        <p:spPr>
          <a:xfrm>
            <a:off x="1653363" y="2176272"/>
            <a:ext cx="9367204" cy="4041648"/>
          </a:xfrm>
        </p:spPr>
        <p:txBody>
          <a:bodyPr anchor="t">
            <a:normAutofit/>
          </a:bodyPr>
          <a:lstStyle/>
          <a:p>
            <a:r>
              <a:rPr lang="en-IN" sz="1900" dirty="0">
                <a:latin typeface="Times New Roman" panose="02020603050405020304" pitchFamily="18" charset="0"/>
                <a:cs typeface="Times New Roman" panose="02020603050405020304" pitchFamily="18" charset="0"/>
              </a:rPr>
              <a:t>The increasing rate of crime, attacks by thieves, intruders and vandals, despite all forms of security gadgets and locks still need the attention of researchers to find a permanent solution to the well being of lives and properties of individuals. As such, we design a cheap and effective security system for buildings, cars, safes, doors and gates, so as to prevent unauthorized person from having access to ones properties through the use of codes, we therefore experiment the application of electronic devices as locks. The system works by combination lock which was divided into units and each unit designed separately before being coupled to form a whole functional system. Twenty tests were conducted to ascertain the reliability of the design with the first eight combinations being four in number, the next seven tests being five and the last five combinations being six. This was done because of the incorporation of 2 dummy switches in the combinations. From the result obtained, combinations 8, 11, 13 gave the correct output combination. However, 8 as the actual combination gave the required output. The general operation of the system and performance is dependent on the key combinations. The overall system was constructed and tested and it works perfectly</a:t>
            </a:r>
          </a:p>
          <a:p>
            <a:endParaRPr lang="en-US" sz="1900" dirty="0"/>
          </a:p>
        </p:txBody>
      </p:sp>
    </p:spTree>
    <p:extLst>
      <p:ext uri="{BB962C8B-B14F-4D97-AF65-F5344CB8AC3E}">
        <p14:creationId xmlns:p14="http://schemas.microsoft.com/office/powerpoint/2010/main" val="954973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A9B627-3852-4D37-9A8D-525C532F8A6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REFERENCES</a:t>
            </a:r>
          </a:p>
        </p:txBody>
      </p:sp>
      <p:sp>
        <p:nvSpPr>
          <p:cNvPr id="3" name="Content Placeholder 2">
            <a:extLst>
              <a:ext uri="{FF2B5EF4-FFF2-40B4-BE49-F238E27FC236}">
                <a16:creationId xmlns:a16="http://schemas.microsoft.com/office/drawing/2014/main" id="{3DB0709F-FD91-4FDD-8C26-22867CE834E3}"/>
              </a:ext>
            </a:extLst>
          </p:cNvPr>
          <p:cNvSpPr>
            <a:spLocks noGrp="1"/>
          </p:cNvSpPr>
          <p:nvPr>
            <p:ph idx="1"/>
          </p:nvPr>
        </p:nvSpPr>
        <p:spPr>
          <a:xfrm>
            <a:off x="1179226" y="3092970"/>
            <a:ext cx="9833548" cy="2693976"/>
          </a:xfrm>
        </p:spPr>
        <p:txBody>
          <a:bodyPr>
            <a:normAutofit/>
          </a:bodyPr>
          <a:lstStyle/>
          <a:p>
            <a:r>
              <a:rPr lang="en-IN" sz="2000" dirty="0">
                <a:solidFill>
                  <a:srgbClr val="000000"/>
                </a:solidFill>
                <a:hlinkClick r:id="rId3"/>
              </a:rPr>
              <a:t>https://electronics.stackexchange.com/questions/225933/synchronuous-combination-lock</a:t>
            </a:r>
            <a:endParaRPr lang="en-IN" sz="2000" dirty="0">
              <a:solidFill>
                <a:srgbClr val="000000"/>
              </a:solidFill>
            </a:endParaRPr>
          </a:p>
          <a:p>
            <a:r>
              <a:rPr lang="en-IN" sz="2000" dirty="0">
                <a:solidFill>
                  <a:srgbClr val="000000"/>
                </a:solidFill>
                <a:hlinkClick r:id="rId4"/>
              </a:rPr>
              <a:t>https://vlsicoding.blogspot.com/2015/05/verilog-code-for-electronic-combination-lock-fsm.html</a:t>
            </a:r>
            <a:endParaRPr lang="en-IN" sz="2000" dirty="0">
              <a:solidFill>
                <a:srgbClr val="000000"/>
              </a:solidFill>
            </a:endParaRPr>
          </a:p>
          <a:p>
            <a:r>
              <a:rPr lang="en-IN" sz="2000" dirty="0">
                <a:solidFill>
                  <a:srgbClr val="000000"/>
                </a:solidFill>
              </a:rPr>
              <a:t>https://www.scribd.com/doc/143125507/Design-and-Implementation-of-Digital-Code-LockUsing-Vhdl</a:t>
            </a:r>
          </a:p>
          <a:p>
            <a:endParaRPr lang="en-US" sz="2000" dirty="0">
              <a:solidFill>
                <a:srgbClr val="000000"/>
              </a:solidFill>
            </a:endParaRPr>
          </a:p>
        </p:txBody>
      </p:sp>
    </p:spTree>
    <p:extLst>
      <p:ext uri="{BB962C8B-B14F-4D97-AF65-F5344CB8AC3E}">
        <p14:creationId xmlns:p14="http://schemas.microsoft.com/office/powerpoint/2010/main" val="598335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2E1C8-8820-4594-A04D-EE5A187A43F6}"/>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16" name="Graphic 5" descr="Handshake">
            <a:extLst>
              <a:ext uri="{FF2B5EF4-FFF2-40B4-BE49-F238E27FC236}">
                <a16:creationId xmlns:a16="http://schemas.microsoft.com/office/drawing/2014/main" id="{E00519EA-3951-46C0-83BC-097B8BE31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Handshake">
            <a:extLst>
              <a:ext uri="{FF2B5EF4-FFF2-40B4-BE49-F238E27FC236}">
                <a16:creationId xmlns:a16="http://schemas.microsoft.com/office/drawing/2014/main" id="{BF9CF2A5-5655-4AF8-81B2-2224F8340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473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8015-192C-448B-94D8-C59B62CA6BAF}"/>
              </a:ext>
            </a:extLst>
          </p:cNvPr>
          <p:cNvSpPr>
            <a:spLocks noGrp="1"/>
          </p:cNvSpPr>
          <p:nvPr>
            <p:ph type="title"/>
          </p:nvPr>
        </p:nvSpPr>
        <p:spPr>
          <a:xfrm>
            <a:off x="519545" y="621792"/>
            <a:ext cx="5181503" cy="5504688"/>
          </a:xfrm>
        </p:spPr>
        <p:txBody>
          <a:bodyPr>
            <a:normAutofit/>
          </a:bodyPr>
          <a:lstStyle/>
          <a:p>
            <a:r>
              <a:rPr lang="en-US" sz="4800"/>
              <a:t>CONTENTS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9B61B32-1D91-4432-8C51-239663A903AB}"/>
              </a:ext>
            </a:extLst>
          </p:cNvPr>
          <p:cNvGraphicFramePr>
            <a:graphicFrameLocks noGrp="1"/>
          </p:cNvGraphicFramePr>
          <p:nvPr>
            <p:ph idx="1"/>
            <p:extLst>
              <p:ext uri="{D42A27DB-BD31-4B8C-83A1-F6EECF244321}">
                <p14:modId xmlns:p14="http://schemas.microsoft.com/office/powerpoint/2010/main" val="43364187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47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78EA41-04DA-4793-BE5C-2CEE4D78D858}"/>
              </a:ext>
            </a:extLst>
          </p:cNvPr>
          <p:cNvSpPr>
            <a:spLocks noGrp="1"/>
          </p:cNvSpPr>
          <p:nvPr>
            <p:ph type="title"/>
          </p:nvPr>
        </p:nvSpPr>
        <p:spPr>
          <a:xfrm>
            <a:off x="643467" y="321734"/>
            <a:ext cx="10905066" cy="1135737"/>
          </a:xfrm>
        </p:spPr>
        <p:txBody>
          <a:bodyPr>
            <a:normAutofit/>
          </a:bodyPr>
          <a:lstStyle/>
          <a:p>
            <a:r>
              <a:rPr lang="en-US" sz="3600"/>
              <a:t>INTRODUCTION		</a:t>
            </a:r>
          </a:p>
        </p:txBody>
      </p:sp>
      <p:sp>
        <p:nvSpPr>
          <p:cNvPr id="3" name="Content Placeholder 2">
            <a:extLst>
              <a:ext uri="{FF2B5EF4-FFF2-40B4-BE49-F238E27FC236}">
                <a16:creationId xmlns:a16="http://schemas.microsoft.com/office/drawing/2014/main" id="{7D08D886-795F-4F3B-8EE4-2F9CC1D9F338}"/>
              </a:ext>
            </a:extLst>
          </p:cNvPr>
          <p:cNvSpPr>
            <a:spLocks noGrp="1"/>
          </p:cNvSpPr>
          <p:nvPr>
            <p:ph idx="1"/>
          </p:nvPr>
        </p:nvSpPr>
        <p:spPr>
          <a:xfrm>
            <a:off x="643467" y="1782981"/>
            <a:ext cx="10905066" cy="4393982"/>
          </a:xfrm>
        </p:spPr>
        <p:txBody>
          <a:bodyPr>
            <a:normAutofit/>
          </a:bodyPr>
          <a:lstStyle/>
          <a:p>
            <a:r>
              <a:rPr lang="en-IN" sz="1900" dirty="0">
                <a:latin typeface="Times New Roman" panose="02020603050405020304" pitchFamily="18" charset="0"/>
                <a:cs typeface="Times New Roman" panose="02020603050405020304" pitchFamily="18" charset="0"/>
              </a:rPr>
              <a:t>In this project we implemented a system security lock because at present time security system to be one of the most important technologies in this global world .</a:t>
            </a:r>
          </a:p>
          <a:p>
            <a:r>
              <a:rPr lang="en-IN" sz="1900" dirty="0">
                <a:latin typeface="Times New Roman" panose="02020603050405020304" pitchFamily="18" charset="0"/>
                <a:cs typeface="Times New Roman" panose="02020603050405020304" pitchFamily="18" charset="0"/>
              </a:rPr>
              <a:t> Security refers to technique for ensuring that data stored in a computer cannot be read or used by anyone without authorization.</a:t>
            </a:r>
          </a:p>
          <a:p>
            <a:r>
              <a:rPr lang="en-IN" sz="1900" dirty="0">
                <a:latin typeface="Times New Roman" panose="02020603050405020304" pitchFamily="18" charset="0"/>
                <a:cs typeface="Times New Roman" panose="02020603050405020304" pitchFamily="18" charset="0"/>
              </a:rPr>
              <a:t> A system cannot have high assurance if it has poor security and requirements. For high assurance, systems will logically include security requirement as well as availability, reliability and robustness requirements .</a:t>
            </a:r>
          </a:p>
          <a:p>
            <a:r>
              <a:rPr lang="en-IN" sz="1900" dirty="0">
                <a:latin typeface="Times New Roman" panose="02020603050405020304" pitchFamily="18" charset="0"/>
                <a:cs typeface="Times New Roman" panose="02020603050405020304" pitchFamily="18" charset="0"/>
              </a:rPr>
              <a:t> When the information and material /object are seem to be much more important than system has to be mightily strong to protect it against hackers/thief or others. </a:t>
            </a:r>
          </a:p>
          <a:p>
            <a:r>
              <a:rPr lang="en-IN" sz="1900" dirty="0">
                <a:latin typeface="Times New Roman" panose="02020603050405020304" pitchFamily="18" charset="0"/>
                <a:cs typeface="Times New Roman" panose="02020603050405020304" pitchFamily="18" charset="0"/>
              </a:rPr>
              <a:t>Due to the proper security controls in the system we are able to either prevent or minimize the negative impact of the hackers attack and due to this it increases the reliability, gaining trust and satisfaction of the people .</a:t>
            </a:r>
          </a:p>
          <a:p>
            <a:r>
              <a:rPr lang="en-IN" sz="1900" dirty="0">
                <a:latin typeface="Times New Roman" panose="02020603050405020304" pitchFamily="18" charset="0"/>
                <a:cs typeface="Times New Roman" panose="02020603050405020304" pitchFamily="18" charset="0"/>
              </a:rPr>
              <a:t> Security has become an increasingly growing concern at the internet age and Nowadays, mobile phones are used for multiple purposes like internet-access, e-mails, calendar, mobile banking and so on.</a:t>
            </a:r>
          </a:p>
          <a:p>
            <a:endParaRPr lang="en-US" sz="19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7341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D65E00-64D9-4BA6-9FE8-EE04561FBE1D}"/>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Intro..</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Venn Diagram">
            <a:extLst>
              <a:ext uri="{FF2B5EF4-FFF2-40B4-BE49-F238E27FC236}">
                <a16:creationId xmlns:a16="http://schemas.microsoft.com/office/drawing/2014/main" id="{652D3090-FECF-4A6F-8CF6-C282086881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4" name="Rectangle 1">
            <a:extLst>
              <a:ext uri="{FF2B5EF4-FFF2-40B4-BE49-F238E27FC236}">
                <a16:creationId xmlns:a16="http://schemas.microsoft.com/office/drawing/2014/main" id="{3C9918E9-6D1C-42DB-ACB4-6A67AAF02817}"/>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solidFill>
                  <a:srgbClr val="000000"/>
                </a:solidFill>
                <a:effectLst/>
                <a:cs typeface="Arial" panose="020B0604020202020204" pitchFamily="34" charset="0"/>
              </a:rPr>
              <a:t>We know that synchronous sequential circuits change affect their states for every positive or negative transition of the clock signal based on the input.</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solidFill>
                  <a:srgbClr val="000000"/>
                </a:solidFill>
                <a:effectLst/>
                <a:cs typeface="Arial" panose="020B0604020202020204" pitchFamily="34" charset="0"/>
              </a:rPr>
              <a:t>So, this behavior of synchronous sequential circuits can be represented in the graphical form and it is known as </a:t>
            </a:r>
            <a:r>
              <a:rPr kumimoji="0" lang="en-US" altLang="en-US" sz="1600" b="1" i="0" u="none" strike="noStrike" cap="none" normalizeH="0" baseline="0" dirty="0">
                <a:ln>
                  <a:noFill/>
                </a:ln>
                <a:solidFill>
                  <a:srgbClr val="000000"/>
                </a:solidFill>
                <a:effectLst/>
                <a:cs typeface="Arial" panose="020B0604020202020204" pitchFamily="34" charset="0"/>
              </a:rPr>
              <a:t>state diagram</a:t>
            </a:r>
            <a:r>
              <a:rPr kumimoji="0" lang="en-US" altLang="en-US" sz="1600" b="0" i="0" u="none" strike="noStrike" cap="none" normalizeH="0" baseline="0" dirty="0">
                <a:ln>
                  <a:noFill/>
                </a:ln>
                <a:solidFill>
                  <a:srgbClr val="000000"/>
                </a:solidFill>
                <a:effectLst/>
                <a:cs typeface="Arial" panose="020B0604020202020204" pitchFamily="34" charset="0"/>
              </a:rPr>
              <a:t>.</a:t>
            </a:r>
            <a:endParaRPr kumimoji="0" lang="en-US" altLang="en-US" sz="16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solidFill>
                  <a:srgbClr val="000000"/>
                </a:solidFill>
                <a:effectLst/>
                <a:cs typeface="Arial" panose="020B0604020202020204" pitchFamily="34" charset="0"/>
              </a:rPr>
              <a:t>A synchronous sequential circuit is also called as </a:t>
            </a:r>
            <a:r>
              <a:rPr kumimoji="0" lang="en-US" altLang="en-US" sz="1600" b="1" i="0" u="none" strike="noStrike" cap="none" normalizeH="0" baseline="0" dirty="0">
                <a:ln>
                  <a:noFill/>
                </a:ln>
                <a:solidFill>
                  <a:srgbClr val="000000"/>
                </a:solidFill>
                <a:effectLst/>
                <a:cs typeface="Arial" panose="020B0604020202020204" pitchFamily="34" charset="0"/>
              </a:rPr>
              <a:t>Finite State Machine</a:t>
            </a:r>
            <a:r>
              <a:rPr lang="en-US" altLang="en-US" sz="1600" dirty="0">
                <a:solidFill>
                  <a:srgbClr val="000000"/>
                </a:solidFill>
                <a:cs typeface="Arial" panose="020B0604020202020204" pitchFamily="34" charset="0"/>
              </a:rPr>
              <a:t> </a:t>
            </a:r>
            <a:r>
              <a:rPr kumimoji="0" lang="en-US" altLang="en-US" sz="1600" b="0" i="0" u="none" strike="noStrike" cap="none" normalizeH="0" baseline="0" dirty="0">
                <a:ln>
                  <a:noFill/>
                </a:ln>
                <a:solidFill>
                  <a:srgbClr val="000000"/>
                </a:solidFill>
                <a:effectLst/>
                <a:cs typeface="Arial" panose="020B0604020202020204" pitchFamily="34" charset="0"/>
              </a:rPr>
              <a:t>FSM, if it has finite number of states. There are two types of FSMs.</a:t>
            </a:r>
            <a:endParaRPr kumimoji="0" lang="en-US" altLang="en-US" sz="16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solidFill>
                  <a:srgbClr val="000000"/>
                </a:solidFill>
                <a:effectLst/>
                <a:cs typeface="Arial" panose="020B0604020202020204" pitchFamily="34" charset="0"/>
              </a:rPr>
              <a:t>Mealy State Machine</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solidFill>
                  <a:srgbClr val="000000"/>
                </a:solidFill>
                <a:effectLst/>
                <a:cs typeface="Arial" panose="020B0604020202020204" pitchFamily="34" charset="0"/>
              </a:rPr>
              <a:t>Moore State Machine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solidFill>
                  <a:srgbClr val="000000"/>
                </a:solidFill>
                <a:effectLst/>
                <a:cs typeface="Arial" panose="020B0604020202020204" pitchFamily="34" charset="0"/>
              </a:rPr>
              <a:t>Now, let us discuss about these two state machines one by one.</a:t>
            </a:r>
            <a:endParaRPr kumimoji="0" lang="en-US" altLang="en-US" sz="1600" b="0" i="0" u="none" strike="noStrike" cap="none" normalizeH="0" baseline="0" dirty="0">
              <a:ln>
                <a:noFill/>
              </a:ln>
              <a:solidFill>
                <a:srgbClr val="000000"/>
              </a:solidFill>
              <a:effectLst/>
            </a:endParaRPr>
          </a:p>
        </p:txBody>
      </p:sp>
    </p:spTree>
    <p:extLst>
      <p:ext uri="{BB962C8B-B14F-4D97-AF65-F5344CB8AC3E}">
        <p14:creationId xmlns:p14="http://schemas.microsoft.com/office/powerpoint/2010/main" val="235205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3EB0F1-C429-428E-9702-C12AA87FD61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4400" kern="1200" dirty="0">
                <a:solidFill>
                  <a:srgbClr val="000000"/>
                </a:solidFill>
                <a:latin typeface="+mj-lt"/>
                <a:ea typeface="+mj-ea"/>
                <a:cs typeface="+mj-cs"/>
              </a:rPr>
              <a:t>MELAY STATE MACHINE</a:t>
            </a:r>
          </a:p>
        </p:txBody>
      </p:sp>
      <p:sp>
        <p:nvSpPr>
          <p:cNvPr id="7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Mealy State Machine">
            <a:extLst>
              <a:ext uri="{FF2B5EF4-FFF2-40B4-BE49-F238E27FC236}">
                <a16:creationId xmlns:a16="http://schemas.microsoft.com/office/drawing/2014/main" id="{040C6DDD-EB77-4C74-82DA-EF2F3991A0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454982"/>
            <a:ext cx="3661831" cy="196823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E0995F1-DB7F-4216-A24E-4F48D784C821}"/>
              </a:ext>
            </a:extLst>
          </p:cNvPr>
          <p:cNvSpPr>
            <a:spLocks noGrp="1"/>
          </p:cNvSpPr>
          <p:nvPr>
            <p:ph type="body" sz="half" idx="2"/>
          </p:nvPr>
        </p:nvSpPr>
        <p:spPr>
          <a:xfrm>
            <a:off x="6090574" y="2421682"/>
            <a:ext cx="4977578" cy="3639289"/>
          </a:xfrm>
        </p:spPr>
        <p:txBody>
          <a:bodyPr vert="horz" lIns="91440" tIns="45720" rIns="91440" bIns="45720" rtlCol="0" anchor="ctr">
            <a:normAutofit fontScale="92500" lnSpcReduction="10000"/>
          </a:bodyPr>
          <a:lstStyle/>
          <a:p>
            <a:pPr indent="-228600">
              <a:buFont typeface="Arial" panose="020B0604020202020204" pitchFamily="34" charset="0"/>
              <a:buChar char="•"/>
            </a:pPr>
            <a:r>
              <a:rPr lang="en-US" sz="1800" b="0" i="0" dirty="0">
                <a:solidFill>
                  <a:srgbClr val="000000"/>
                </a:solidFill>
                <a:effectLst/>
              </a:rPr>
              <a:t>A Finite State Machine is said to be Mealy state machine, if outputs depend on both present inputs &amp; present states. The </a:t>
            </a:r>
            <a:r>
              <a:rPr lang="en-US" sz="1800" b="1" i="0" dirty="0">
                <a:solidFill>
                  <a:srgbClr val="000000"/>
                </a:solidFill>
                <a:effectLst/>
              </a:rPr>
              <a:t>block diagram</a:t>
            </a:r>
            <a:r>
              <a:rPr lang="en-US" sz="1800" b="0" i="0" dirty="0">
                <a:solidFill>
                  <a:srgbClr val="000000"/>
                </a:solidFill>
                <a:effectLst/>
              </a:rPr>
              <a:t> of Mealy state machine is shown in the following figure.</a:t>
            </a:r>
          </a:p>
          <a:p>
            <a:endParaRPr lang="en-US" sz="1800" b="0" i="0" dirty="0">
              <a:solidFill>
                <a:srgbClr val="000000"/>
              </a:solidFill>
              <a:effectLst/>
            </a:endParaRPr>
          </a:p>
          <a:p>
            <a:pPr marL="0" marR="0" lvl="0" indent="-228600" fontAlgn="base">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rPr>
              <a:t>As shown in figure, there are two parts present in Mealy state machine. Those are combinational logic and memory. Memory is useful to provide some or part of previous outputs </a:t>
            </a:r>
            <a:r>
              <a:rPr kumimoji="0" lang="en-US" altLang="en-US" sz="1800" b="0" i="0" u="none" strike="noStrike" cap="none" normalizeH="0" baseline="0" dirty="0" err="1">
                <a:ln>
                  <a:noFill/>
                </a:ln>
                <a:solidFill>
                  <a:srgbClr val="000000"/>
                </a:solidFill>
                <a:effectLst/>
              </a:rPr>
              <a:t>presentstates</a:t>
            </a:r>
            <a:r>
              <a:rPr lang="en-US" altLang="en-US" sz="1800" dirty="0">
                <a:solidFill>
                  <a:srgbClr val="000000"/>
                </a:solidFill>
              </a:rPr>
              <a:t> </a:t>
            </a:r>
            <a:r>
              <a:rPr kumimoji="0" lang="en-US" altLang="en-US" sz="1800" b="0" i="0" u="none" strike="noStrike" cap="none" normalizeH="0" baseline="0" dirty="0">
                <a:ln>
                  <a:noFill/>
                </a:ln>
                <a:solidFill>
                  <a:srgbClr val="000000"/>
                </a:solidFill>
                <a:effectLst/>
              </a:rPr>
              <a:t>as inputs of combinational logic.</a:t>
            </a:r>
          </a:p>
          <a:p>
            <a:pPr marR="0" lvl="0" fontAlgn="base">
              <a:spcBef>
                <a:spcPct val="0"/>
              </a:spcBef>
              <a:spcAft>
                <a:spcPct val="0"/>
              </a:spcAft>
              <a:buClrTx/>
              <a:buSzTx/>
              <a:tabLst/>
            </a:pPr>
            <a:endParaRPr kumimoji="0" lang="en-US" altLang="en-US" sz="1800" b="0" i="0" u="none" strike="noStrike" cap="none" normalizeH="0" baseline="0" dirty="0">
              <a:ln>
                <a:noFill/>
              </a:ln>
              <a:solidFill>
                <a:srgbClr val="000000"/>
              </a:solidFill>
              <a:effectLst/>
            </a:endParaRPr>
          </a:p>
          <a:p>
            <a:pPr marL="0" marR="0" lvl="0" indent="-228600" fontAlgn="base">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rPr>
              <a:t>So, based on the present inputs and present states, the Mealy state machine produces outputs. Therefore, the outputs will be valid only at positive </a:t>
            </a:r>
            <a:r>
              <a:rPr kumimoji="0" lang="en-US" altLang="en-US" sz="1800" b="0" i="0" u="none" strike="noStrike" cap="none" normalizeH="0" baseline="0" dirty="0" err="1">
                <a:ln>
                  <a:noFill/>
                </a:ln>
                <a:solidFill>
                  <a:srgbClr val="000000"/>
                </a:solidFill>
                <a:effectLst/>
              </a:rPr>
              <a:t>ornegativeornegative</a:t>
            </a:r>
            <a:r>
              <a:rPr kumimoji="0" lang="en-US" altLang="en-US" sz="1800" b="0" i="0" u="none" strike="noStrike" cap="none" normalizeH="0" baseline="0" dirty="0">
                <a:ln>
                  <a:noFill/>
                </a:ln>
                <a:solidFill>
                  <a:srgbClr val="000000"/>
                </a:solidFill>
                <a:effectLst/>
              </a:rPr>
              <a:t> transition of the clock signal.</a:t>
            </a:r>
          </a:p>
          <a:p>
            <a:pPr indent="-2286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46807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CA83BE-33DB-47C6-9575-43B9C901E99A}"/>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2400" b="0" i="0" kern="1200" dirty="0">
                <a:solidFill>
                  <a:srgbClr val="000000"/>
                </a:solidFill>
                <a:effectLst/>
                <a:latin typeface="+mj-lt"/>
                <a:ea typeface="+mj-ea"/>
                <a:cs typeface="+mj-cs"/>
              </a:rPr>
              <a:t>The </a:t>
            </a:r>
            <a:r>
              <a:rPr lang="en-US" sz="2400" b="1" i="0" kern="1200" dirty="0">
                <a:solidFill>
                  <a:srgbClr val="000000"/>
                </a:solidFill>
                <a:effectLst/>
                <a:latin typeface="+mj-lt"/>
                <a:ea typeface="+mj-ea"/>
                <a:cs typeface="+mj-cs"/>
              </a:rPr>
              <a:t>state diagram</a:t>
            </a:r>
            <a:r>
              <a:rPr lang="en-US" sz="2400" b="0" i="0" kern="1200" dirty="0">
                <a:solidFill>
                  <a:srgbClr val="000000"/>
                </a:solidFill>
                <a:effectLst/>
                <a:latin typeface="+mj-lt"/>
                <a:ea typeface="+mj-ea"/>
                <a:cs typeface="+mj-cs"/>
              </a:rPr>
              <a:t> of Mealy state machine is shown in the following figure.</a:t>
            </a:r>
            <a:br>
              <a:rPr lang="en-US" sz="2400" b="0" i="0" kern="1200" dirty="0">
                <a:solidFill>
                  <a:srgbClr val="000000"/>
                </a:solidFill>
                <a:effectLst/>
                <a:latin typeface="+mj-lt"/>
                <a:ea typeface="+mj-ea"/>
                <a:cs typeface="+mj-cs"/>
              </a:rPr>
            </a:br>
            <a:endParaRPr lang="en-US" sz="2400" kern="1200" dirty="0">
              <a:solidFill>
                <a:srgbClr val="000000"/>
              </a:solidFill>
              <a:latin typeface="+mj-lt"/>
              <a:ea typeface="+mj-ea"/>
              <a:cs typeface="+mj-cs"/>
            </a:endParaRP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State Diagram">
            <a:extLst>
              <a:ext uri="{FF2B5EF4-FFF2-40B4-BE49-F238E27FC236}">
                <a16:creationId xmlns:a16="http://schemas.microsoft.com/office/drawing/2014/main" id="{C510001C-7378-437B-BDD6-147CEB3C43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583147"/>
            <a:ext cx="3661831" cy="1711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D132A78A-D65B-4BFA-965F-50FA75F25C0F}"/>
              </a:ext>
            </a:extLst>
          </p:cNvPr>
          <p:cNvSpPr>
            <a:spLocks noGrp="1"/>
          </p:cNvSpPr>
          <p:nvPr>
            <p:ph type="body" sz="half" idx="2"/>
          </p:nvPr>
        </p:nvSpPr>
        <p:spPr>
          <a:xfrm>
            <a:off x="6090574" y="2257006"/>
            <a:ext cx="4977578" cy="3803965"/>
          </a:xfrm>
        </p:spPr>
        <p:txBody>
          <a:bodyPr vert="horz" lIns="91440" tIns="45720" rIns="91440" bIns="45720" rtlCol="0" anchor="ctr">
            <a:normAutofit/>
          </a:bodyPr>
          <a:lstStyle/>
          <a:p>
            <a:r>
              <a:rPr lang="en-US" sz="1800" b="0" i="0" dirty="0">
                <a:solidFill>
                  <a:srgbClr val="000000"/>
                </a:solidFill>
                <a:effectLst/>
              </a:rPr>
              <a:t>In the above figure, there are three states, namely A, B &amp; C. These states are labelled inside the circles &amp; each circle corresponds to one state. </a:t>
            </a:r>
          </a:p>
          <a:p>
            <a:r>
              <a:rPr lang="en-US" sz="1800" b="0" i="0" dirty="0">
                <a:solidFill>
                  <a:srgbClr val="000000"/>
                </a:solidFill>
                <a:effectLst/>
              </a:rPr>
              <a:t>Transitions between these states are represented with directed lines. Here, 0 / 0, 1 / 0 &amp; 1 / 1 denotes </a:t>
            </a:r>
            <a:r>
              <a:rPr lang="en-US" sz="1800" b="1" i="0" dirty="0">
                <a:solidFill>
                  <a:srgbClr val="000000"/>
                </a:solidFill>
                <a:effectLst/>
              </a:rPr>
              <a:t>input / output</a:t>
            </a:r>
            <a:r>
              <a:rPr lang="en-US" sz="1800" b="0" i="0" dirty="0">
                <a:solidFill>
                  <a:srgbClr val="000000"/>
                </a:solidFill>
                <a:effectLst/>
              </a:rPr>
              <a:t>. In the above figure, there are two transitions from each state based on the value of input, x.</a:t>
            </a:r>
          </a:p>
          <a:p>
            <a:pPr indent="-228600">
              <a:buFont typeface="Arial" panose="020B0604020202020204" pitchFamily="34" charset="0"/>
              <a:buChar char="•"/>
            </a:pPr>
            <a:r>
              <a:rPr lang="en-US" sz="1800" b="0" i="0" dirty="0">
                <a:solidFill>
                  <a:srgbClr val="000000"/>
                </a:solidFill>
                <a:effectLst/>
              </a:rPr>
              <a:t>In general, the number of states required in Mealy state machine is less than or equal to the number of states required in Moore state machine. There is an equivalent Moore state machine for each Mealy state machine.</a:t>
            </a:r>
          </a:p>
          <a:p>
            <a:pPr indent="-228600">
              <a:buFont typeface="Arial" panose="020B0604020202020204" pitchFamily="34" charset="0"/>
              <a:buChar char="•"/>
            </a:pPr>
            <a:endParaRPr lang="en-US" sz="1700" dirty="0">
              <a:solidFill>
                <a:srgbClr val="000000"/>
              </a:solidFill>
            </a:endParaRPr>
          </a:p>
        </p:txBody>
      </p:sp>
    </p:spTree>
    <p:extLst>
      <p:ext uri="{BB962C8B-B14F-4D97-AF65-F5344CB8AC3E}">
        <p14:creationId xmlns:p14="http://schemas.microsoft.com/office/powerpoint/2010/main" val="30962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E6BE57-17E8-4E30-B469-296D0B708491}"/>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400">
                <a:solidFill>
                  <a:srgbClr val="FFFFFF"/>
                </a:solidFill>
              </a:rPr>
              <a:t>MOORE STATE MACHINE</a:t>
            </a:r>
          </a:p>
        </p:txBody>
      </p:sp>
      <p:pic>
        <p:nvPicPr>
          <p:cNvPr id="5122" name="Picture 2" descr="Moore State Machine">
            <a:extLst>
              <a:ext uri="{FF2B5EF4-FFF2-40B4-BE49-F238E27FC236}">
                <a16:creationId xmlns:a16="http://schemas.microsoft.com/office/drawing/2014/main" id="{846B42EF-5CA5-458F-B288-144ACEB61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7"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59D6B7F-5E60-43F7-AF5F-FF93C51CF909}"/>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indent="-228600">
              <a:buFont typeface="Arial" panose="020B0604020202020204" pitchFamily="34" charset="0"/>
              <a:buChar char="•"/>
            </a:pPr>
            <a:r>
              <a:rPr lang="en-US" sz="1700" b="0" i="0" dirty="0">
                <a:solidFill>
                  <a:srgbClr val="FFFFFF"/>
                </a:solidFill>
                <a:effectLst/>
              </a:rPr>
              <a:t>A Finite State Machine is said to be Moore state machine, if outputs depend only on present states. The </a:t>
            </a:r>
            <a:r>
              <a:rPr lang="en-US" sz="1700" b="1" i="0" dirty="0">
                <a:solidFill>
                  <a:srgbClr val="FFFFFF"/>
                </a:solidFill>
                <a:effectLst/>
              </a:rPr>
              <a:t>block diagram</a:t>
            </a:r>
            <a:r>
              <a:rPr lang="en-US" sz="1700" b="0" i="0" dirty="0">
                <a:solidFill>
                  <a:srgbClr val="FFFFFF"/>
                </a:solidFill>
                <a:effectLst/>
              </a:rPr>
              <a:t> of Moore state machine is shown in the following figure.</a:t>
            </a:r>
          </a:p>
          <a:p>
            <a:pPr indent="-228600">
              <a:buFont typeface="Arial" panose="020B0604020202020204" pitchFamily="34" charset="0"/>
              <a:buChar char="•"/>
            </a:pPr>
            <a:r>
              <a:rPr lang="en-US" sz="1700" b="0" i="0" dirty="0">
                <a:solidFill>
                  <a:srgbClr val="FFFFFF"/>
                </a:solidFill>
                <a:effectLst/>
              </a:rPr>
              <a:t>As shown in figure, there are two parts present in Moore state machine. Those are combinational logic and memory. In this case, the present inputs and present states determine the next states. So, based on next states, Moore state machine produces the outputs. Therefore, the outputs will be valid only after transition of the state.</a:t>
            </a:r>
            <a:endParaRPr lang="en-US" sz="1700" dirty="0">
              <a:solidFill>
                <a:srgbClr val="FFFFFF"/>
              </a:solidFill>
            </a:endParaRPr>
          </a:p>
        </p:txBody>
      </p:sp>
    </p:spTree>
    <p:extLst>
      <p:ext uri="{BB962C8B-B14F-4D97-AF65-F5344CB8AC3E}">
        <p14:creationId xmlns:p14="http://schemas.microsoft.com/office/powerpoint/2010/main" val="304129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88196235-4618-4FCB-B854-474D4E30D10E}"/>
              </a:ext>
            </a:extLst>
          </p:cNvPr>
          <p:cNvSpPr>
            <a:spLocks noGrp="1"/>
          </p:cNvSpPr>
          <p:nvPr>
            <p:ph type="title"/>
          </p:nvPr>
        </p:nvSpPr>
        <p:spPr>
          <a:xfrm>
            <a:off x="801340" y="802955"/>
            <a:ext cx="4766330" cy="1454051"/>
          </a:xfrm>
        </p:spPr>
        <p:txBody>
          <a:bodyPr vert="horz" lIns="91440" tIns="45720" rIns="91440" bIns="45720" rtlCol="0" anchor="ctr">
            <a:normAutofit/>
          </a:bodyPr>
          <a:lstStyle/>
          <a:p>
            <a:r>
              <a:rPr lang="en-US" sz="3100" b="0" i="0" kern="1200" dirty="0">
                <a:solidFill>
                  <a:srgbClr val="000000"/>
                </a:solidFill>
                <a:effectLst/>
                <a:latin typeface="+mj-lt"/>
                <a:ea typeface="+mj-ea"/>
                <a:cs typeface="+mj-cs"/>
              </a:rPr>
              <a:t>The </a:t>
            </a:r>
            <a:r>
              <a:rPr lang="en-US" sz="3100" b="1" i="0" kern="1200" dirty="0">
                <a:solidFill>
                  <a:srgbClr val="000000"/>
                </a:solidFill>
                <a:effectLst/>
                <a:latin typeface="+mj-lt"/>
                <a:ea typeface="+mj-ea"/>
                <a:cs typeface="+mj-cs"/>
              </a:rPr>
              <a:t>state diagram</a:t>
            </a:r>
            <a:r>
              <a:rPr lang="en-US" sz="3100" b="0" i="0" kern="1200" dirty="0">
                <a:solidFill>
                  <a:srgbClr val="000000"/>
                </a:solidFill>
                <a:effectLst/>
                <a:latin typeface="+mj-lt"/>
                <a:ea typeface="+mj-ea"/>
                <a:cs typeface="+mj-cs"/>
              </a:rPr>
              <a:t> of Moore state machine is shown in the following figure.</a:t>
            </a:r>
            <a:endParaRPr lang="en-US" sz="3100" kern="1200" dirty="0">
              <a:solidFill>
                <a:srgbClr val="000000"/>
              </a:solidFill>
              <a:latin typeface="+mj-lt"/>
              <a:ea typeface="+mj-ea"/>
              <a:cs typeface="+mj-cs"/>
            </a:endParaRPr>
          </a:p>
        </p:txBody>
      </p:sp>
      <p:sp>
        <p:nvSpPr>
          <p:cNvPr id="4" name="Text Placeholder 3">
            <a:extLst>
              <a:ext uri="{FF2B5EF4-FFF2-40B4-BE49-F238E27FC236}">
                <a16:creationId xmlns:a16="http://schemas.microsoft.com/office/drawing/2014/main" id="{26844290-3830-48D6-995F-B42F9396CC3B}"/>
              </a:ext>
            </a:extLst>
          </p:cNvPr>
          <p:cNvSpPr>
            <a:spLocks noGrp="1"/>
          </p:cNvSpPr>
          <p:nvPr>
            <p:ph type="body" sz="half" idx="2"/>
          </p:nvPr>
        </p:nvSpPr>
        <p:spPr>
          <a:xfrm>
            <a:off x="804672" y="2421683"/>
            <a:ext cx="4765949" cy="3353476"/>
          </a:xfrm>
        </p:spPr>
        <p:txBody>
          <a:bodyPr vert="horz" lIns="91440" tIns="45720" rIns="91440" bIns="45720" rtlCol="0" anchor="t">
            <a:normAutofit fontScale="92500" lnSpcReduction="10000"/>
          </a:bodyPr>
          <a:lstStyle/>
          <a:p>
            <a:pPr indent="-228600">
              <a:buFont typeface="Arial" panose="020B0604020202020204" pitchFamily="34" charset="0"/>
              <a:buChar char="•"/>
            </a:pPr>
            <a:r>
              <a:rPr lang="en-US" sz="1800" b="0" i="0" dirty="0">
                <a:solidFill>
                  <a:srgbClr val="000000"/>
                </a:solidFill>
                <a:effectLst/>
              </a:rPr>
              <a:t>In the above figure, there are four states, namely A, B, C &amp; D. These states and the respective outputs are labelled inside the circles.</a:t>
            </a:r>
          </a:p>
          <a:p>
            <a:pPr indent="-228600">
              <a:buFont typeface="Arial" panose="020B0604020202020204" pitchFamily="34" charset="0"/>
              <a:buChar char="•"/>
            </a:pPr>
            <a:r>
              <a:rPr lang="en-US" sz="1800" b="0" i="0" dirty="0">
                <a:solidFill>
                  <a:srgbClr val="000000"/>
                </a:solidFill>
                <a:effectLst/>
              </a:rPr>
              <a:t> Here, only the input value is labeled on each transition. In the above figure, there are two transitions from each state based on the value of input, x.</a:t>
            </a:r>
          </a:p>
          <a:p>
            <a:pPr indent="-228600">
              <a:buFont typeface="Arial" panose="020B0604020202020204" pitchFamily="34" charset="0"/>
              <a:buChar char="•"/>
            </a:pPr>
            <a:r>
              <a:rPr lang="en-US" sz="1800" b="0" i="0" dirty="0">
                <a:solidFill>
                  <a:srgbClr val="000000"/>
                </a:solidFill>
                <a:effectLst/>
              </a:rPr>
              <a:t>In general, the number of states required in Moore state machine is more than or equal to the number of states required in Mealy state machine. There is an equivalent Mealy state machine for each Moore state machine. So, based on the requirement we can use one of them.</a:t>
            </a:r>
          </a:p>
          <a:p>
            <a:pPr indent="-228600">
              <a:buFont typeface="Arial" panose="020B0604020202020204" pitchFamily="34" charset="0"/>
              <a:buChar char="•"/>
            </a:pPr>
            <a:endParaRPr lang="en-US" sz="1700" dirty="0">
              <a:solidFill>
                <a:srgbClr val="000000"/>
              </a:solidFill>
            </a:endParaRPr>
          </a:p>
        </p:txBody>
      </p:sp>
      <p:sp>
        <p:nvSpPr>
          <p:cNvPr id="7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State Diagram Moore State Machine">
            <a:extLst>
              <a:ext uri="{FF2B5EF4-FFF2-40B4-BE49-F238E27FC236}">
                <a16:creationId xmlns:a16="http://schemas.microsoft.com/office/drawing/2014/main" id="{C765D1F1-8F35-4271-B2C1-085DFB8D02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08392" y="3005370"/>
            <a:ext cx="4142232" cy="177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359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1420</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MINOR_4 SYNCHRONOUS COMBINATIONAL LOCK USING VERILOG</vt:lpstr>
      <vt:lpstr>ABSTRACT</vt:lpstr>
      <vt:lpstr>CONTENTS</vt:lpstr>
      <vt:lpstr>INTRODUCTION  </vt:lpstr>
      <vt:lpstr>Intro..</vt:lpstr>
      <vt:lpstr>MELAY STATE MACHINE</vt:lpstr>
      <vt:lpstr>The state diagram of Mealy state machine is shown in the following figure. </vt:lpstr>
      <vt:lpstr>MOORE STATE MACHINE</vt:lpstr>
      <vt:lpstr>The state diagram of Moore state machine is shown in the following figure.</vt:lpstr>
      <vt:lpstr>METHODOLOGY</vt:lpstr>
      <vt:lpstr>METHODOLOGY.. </vt:lpstr>
      <vt:lpstr>IMPLEMENTATION</vt:lpstr>
      <vt:lpstr>Contd,..</vt:lpstr>
      <vt:lpstr>PowerPoint Presentation</vt:lpstr>
      <vt:lpstr>PowerPoint Presentation</vt:lpstr>
      <vt:lpstr>PowerPoint Presentation</vt:lpstr>
      <vt:lpstr>PowerPoint Presentation</vt:lpstr>
      <vt:lpstr>OUTPUT</vt:lpstr>
      <vt:lpstr>Applications</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MINOR_4 SYNCHRONOUS COMBINATIONAL LOCK USING VERILOG</dc:title>
  <dc:creator>NEKKALAPU ESWAR</dc:creator>
  <cp:lastModifiedBy>NEKKALAPU ESWAR</cp:lastModifiedBy>
  <cp:revision>11</cp:revision>
  <dcterms:created xsi:type="dcterms:W3CDTF">2020-09-13T15:03:11Z</dcterms:created>
  <dcterms:modified xsi:type="dcterms:W3CDTF">2020-09-14T05:22:28Z</dcterms:modified>
</cp:coreProperties>
</file>