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1E4B2-9F67-4545-A645-D0731C4AEAA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72E289A-991F-41F5-A4A4-1135F4CB6F38}">
      <dgm:prSet/>
      <dgm:spPr/>
      <dgm:t>
        <a:bodyPr/>
        <a:lstStyle/>
        <a:p>
          <a:r>
            <a:rPr lang="en-IN"/>
            <a:t>INTRODUCTION</a:t>
          </a:r>
          <a:endParaRPr lang="en-US"/>
        </a:p>
      </dgm:t>
    </dgm:pt>
    <dgm:pt modelId="{075CA2BF-2F3E-47FF-B499-B8BAB715F2E9}" type="parTrans" cxnId="{DF3A6B17-0824-44BD-86EA-986675CA5FAD}">
      <dgm:prSet/>
      <dgm:spPr/>
      <dgm:t>
        <a:bodyPr/>
        <a:lstStyle/>
        <a:p>
          <a:endParaRPr lang="en-US"/>
        </a:p>
      </dgm:t>
    </dgm:pt>
    <dgm:pt modelId="{077C7F43-6D59-4452-B38B-55E452ECEDFE}" type="sibTrans" cxnId="{DF3A6B17-0824-44BD-86EA-986675CA5FAD}">
      <dgm:prSet/>
      <dgm:spPr/>
      <dgm:t>
        <a:bodyPr/>
        <a:lstStyle/>
        <a:p>
          <a:endParaRPr lang="en-US"/>
        </a:p>
      </dgm:t>
    </dgm:pt>
    <dgm:pt modelId="{83A2AAD9-D4A4-4084-B423-DFBEBA20F20D}">
      <dgm:prSet/>
      <dgm:spPr/>
      <dgm:t>
        <a:bodyPr/>
        <a:lstStyle/>
        <a:p>
          <a:r>
            <a:rPr lang="en-IN"/>
            <a:t>METHODOLOGY &amp; BLOCK DIAGRAM</a:t>
          </a:r>
          <a:endParaRPr lang="en-US"/>
        </a:p>
      </dgm:t>
    </dgm:pt>
    <dgm:pt modelId="{3FA2B0BD-8FEA-4A8B-9BAF-22D90950A3FC}" type="parTrans" cxnId="{C45201DC-6B4A-45A8-A10D-67B06E1DB80F}">
      <dgm:prSet/>
      <dgm:spPr/>
      <dgm:t>
        <a:bodyPr/>
        <a:lstStyle/>
        <a:p>
          <a:endParaRPr lang="en-US"/>
        </a:p>
      </dgm:t>
    </dgm:pt>
    <dgm:pt modelId="{1B6911B4-A0AD-4C50-9F5A-81B45CEF298E}" type="sibTrans" cxnId="{C45201DC-6B4A-45A8-A10D-67B06E1DB80F}">
      <dgm:prSet/>
      <dgm:spPr/>
      <dgm:t>
        <a:bodyPr/>
        <a:lstStyle/>
        <a:p>
          <a:endParaRPr lang="en-US"/>
        </a:p>
      </dgm:t>
    </dgm:pt>
    <dgm:pt modelId="{0265C24C-88A0-4501-AD53-B4343444A752}">
      <dgm:prSet/>
      <dgm:spPr/>
      <dgm:t>
        <a:bodyPr/>
        <a:lstStyle/>
        <a:p>
          <a:r>
            <a:rPr lang="en-IN"/>
            <a:t>IMPLEMENTATION</a:t>
          </a:r>
          <a:endParaRPr lang="en-US"/>
        </a:p>
      </dgm:t>
    </dgm:pt>
    <dgm:pt modelId="{D84BAB85-EB79-4DAE-A00C-EB3E593F8FF0}" type="parTrans" cxnId="{B7E977B0-7FAB-4C61-93B3-F91DC9F3F052}">
      <dgm:prSet/>
      <dgm:spPr/>
      <dgm:t>
        <a:bodyPr/>
        <a:lstStyle/>
        <a:p>
          <a:endParaRPr lang="en-US"/>
        </a:p>
      </dgm:t>
    </dgm:pt>
    <dgm:pt modelId="{7ACC1AF0-73A4-4B56-982A-C2D74446192E}" type="sibTrans" cxnId="{B7E977B0-7FAB-4C61-93B3-F91DC9F3F052}">
      <dgm:prSet/>
      <dgm:spPr/>
      <dgm:t>
        <a:bodyPr/>
        <a:lstStyle/>
        <a:p>
          <a:endParaRPr lang="en-US"/>
        </a:p>
      </dgm:t>
    </dgm:pt>
    <dgm:pt modelId="{924D2602-113C-4362-B217-95A729091E2F}">
      <dgm:prSet/>
      <dgm:spPr/>
      <dgm:t>
        <a:bodyPr/>
        <a:lstStyle/>
        <a:p>
          <a:r>
            <a:rPr lang="en-IN"/>
            <a:t>OUTPUT </a:t>
          </a:r>
          <a:endParaRPr lang="en-US"/>
        </a:p>
      </dgm:t>
    </dgm:pt>
    <dgm:pt modelId="{EB30A299-BA4B-49DB-9955-6F56C6875DFD}" type="parTrans" cxnId="{6D831F32-C8C1-4243-9ED9-FCA0FB5BF8F8}">
      <dgm:prSet/>
      <dgm:spPr/>
      <dgm:t>
        <a:bodyPr/>
        <a:lstStyle/>
        <a:p>
          <a:endParaRPr lang="en-US"/>
        </a:p>
      </dgm:t>
    </dgm:pt>
    <dgm:pt modelId="{42C4029D-49EE-42E2-AA59-4C9CBD1CA98C}" type="sibTrans" cxnId="{6D831F32-C8C1-4243-9ED9-FCA0FB5BF8F8}">
      <dgm:prSet/>
      <dgm:spPr/>
      <dgm:t>
        <a:bodyPr/>
        <a:lstStyle/>
        <a:p>
          <a:endParaRPr lang="en-US"/>
        </a:p>
      </dgm:t>
    </dgm:pt>
    <dgm:pt modelId="{9CF32C54-DBE2-47F2-9F91-EA3DAF40937E}">
      <dgm:prSet/>
      <dgm:spPr/>
      <dgm:t>
        <a:bodyPr/>
        <a:lstStyle/>
        <a:p>
          <a:r>
            <a:rPr lang="en-IN"/>
            <a:t>APPLICATIONS</a:t>
          </a:r>
          <a:endParaRPr lang="en-US"/>
        </a:p>
      </dgm:t>
    </dgm:pt>
    <dgm:pt modelId="{AC74CE15-49E2-4843-B80D-C6B553A1969C}" type="parTrans" cxnId="{3C70F10B-5955-40AC-8010-2A9DBF76D383}">
      <dgm:prSet/>
      <dgm:spPr/>
      <dgm:t>
        <a:bodyPr/>
        <a:lstStyle/>
        <a:p>
          <a:endParaRPr lang="en-US"/>
        </a:p>
      </dgm:t>
    </dgm:pt>
    <dgm:pt modelId="{3E24B9C4-24B5-4F5E-9DD3-CA8EC9A51EC5}" type="sibTrans" cxnId="{3C70F10B-5955-40AC-8010-2A9DBF76D383}">
      <dgm:prSet/>
      <dgm:spPr/>
      <dgm:t>
        <a:bodyPr/>
        <a:lstStyle/>
        <a:p>
          <a:endParaRPr lang="en-US"/>
        </a:p>
      </dgm:t>
    </dgm:pt>
    <dgm:pt modelId="{F9D137FB-8D95-4DF0-870E-8408F2F33D5B}">
      <dgm:prSet/>
      <dgm:spPr/>
      <dgm:t>
        <a:bodyPr/>
        <a:lstStyle/>
        <a:p>
          <a:r>
            <a:rPr lang="en-IN"/>
            <a:t>CONCLUSION</a:t>
          </a:r>
          <a:endParaRPr lang="en-US"/>
        </a:p>
      </dgm:t>
    </dgm:pt>
    <dgm:pt modelId="{FA409BE5-2EBB-4D38-85C8-B3A415E80736}" type="parTrans" cxnId="{BA1B26CC-1A46-4B9A-985A-60CD9E0C18BB}">
      <dgm:prSet/>
      <dgm:spPr/>
      <dgm:t>
        <a:bodyPr/>
        <a:lstStyle/>
        <a:p>
          <a:endParaRPr lang="en-US"/>
        </a:p>
      </dgm:t>
    </dgm:pt>
    <dgm:pt modelId="{EFF2948C-16A6-420E-9D34-0C590CF142BB}" type="sibTrans" cxnId="{BA1B26CC-1A46-4B9A-985A-60CD9E0C18BB}">
      <dgm:prSet/>
      <dgm:spPr/>
      <dgm:t>
        <a:bodyPr/>
        <a:lstStyle/>
        <a:p>
          <a:endParaRPr lang="en-US"/>
        </a:p>
      </dgm:t>
    </dgm:pt>
    <dgm:pt modelId="{B954B95B-486A-4351-9634-9C5BBEC3EE1E}" type="pres">
      <dgm:prSet presAssocID="{15C1E4B2-9F67-4545-A645-D0731C4AEAA8}" presName="linear" presStyleCnt="0">
        <dgm:presLayoutVars>
          <dgm:dir/>
          <dgm:animLvl val="lvl"/>
          <dgm:resizeHandles val="exact"/>
        </dgm:presLayoutVars>
      </dgm:prSet>
      <dgm:spPr/>
    </dgm:pt>
    <dgm:pt modelId="{282831ED-A99F-4EB5-8E39-36C8E62FD39C}" type="pres">
      <dgm:prSet presAssocID="{172E289A-991F-41F5-A4A4-1135F4CB6F38}" presName="parentLin" presStyleCnt="0"/>
      <dgm:spPr/>
    </dgm:pt>
    <dgm:pt modelId="{75442776-A4EF-4C23-AF96-BD21E545488D}" type="pres">
      <dgm:prSet presAssocID="{172E289A-991F-41F5-A4A4-1135F4CB6F38}" presName="parentLeftMargin" presStyleLbl="node1" presStyleIdx="0" presStyleCnt="6"/>
      <dgm:spPr/>
    </dgm:pt>
    <dgm:pt modelId="{A5D7D468-8D1B-4BB3-A70C-4FCB83F8A24B}" type="pres">
      <dgm:prSet presAssocID="{172E289A-991F-41F5-A4A4-1135F4CB6F38}" presName="parentText" presStyleLbl="node1" presStyleIdx="0" presStyleCnt="6">
        <dgm:presLayoutVars>
          <dgm:chMax val="0"/>
          <dgm:bulletEnabled val="1"/>
        </dgm:presLayoutVars>
      </dgm:prSet>
      <dgm:spPr/>
    </dgm:pt>
    <dgm:pt modelId="{087B955F-0180-4B38-96AC-D5576CC28110}" type="pres">
      <dgm:prSet presAssocID="{172E289A-991F-41F5-A4A4-1135F4CB6F38}" presName="negativeSpace" presStyleCnt="0"/>
      <dgm:spPr/>
    </dgm:pt>
    <dgm:pt modelId="{B0BAFA9D-90B7-4FE1-9269-AED165FAA97E}" type="pres">
      <dgm:prSet presAssocID="{172E289A-991F-41F5-A4A4-1135F4CB6F38}" presName="childText" presStyleLbl="conFgAcc1" presStyleIdx="0" presStyleCnt="6">
        <dgm:presLayoutVars>
          <dgm:bulletEnabled val="1"/>
        </dgm:presLayoutVars>
      </dgm:prSet>
      <dgm:spPr/>
    </dgm:pt>
    <dgm:pt modelId="{DA702AC5-726F-404B-AA02-90F8017DCAA6}" type="pres">
      <dgm:prSet presAssocID="{077C7F43-6D59-4452-B38B-55E452ECEDFE}" presName="spaceBetweenRectangles" presStyleCnt="0"/>
      <dgm:spPr/>
    </dgm:pt>
    <dgm:pt modelId="{7A6BDBA7-C875-4653-B637-54EA73F9AF17}" type="pres">
      <dgm:prSet presAssocID="{83A2AAD9-D4A4-4084-B423-DFBEBA20F20D}" presName="parentLin" presStyleCnt="0"/>
      <dgm:spPr/>
    </dgm:pt>
    <dgm:pt modelId="{3E8460C0-19D0-4B1D-B88E-93609345C6BA}" type="pres">
      <dgm:prSet presAssocID="{83A2AAD9-D4A4-4084-B423-DFBEBA20F20D}" presName="parentLeftMargin" presStyleLbl="node1" presStyleIdx="0" presStyleCnt="6"/>
      <dgm:spPr/>
    </dgm:pt>
    <dgm:pt modelId="{30A074A4-90B5-415C-8324-EE3407518506}" type="pres">
      <dgm:prSet presAssocID="{83A2AAD9-D4A4-4084-B423-DFBEBA20F20D}" presName="parentText" presStyleLbl="node1" presStyleIdx="1" presStyleCnt="6">
        <dgm:presLayoutVars>
          <dgm:chMax val="0"/>
          <dgm:bulletEnabled val="1"/>
        </dgm:presLayoutVars>
      </dgm:prSet>
      <dgm:spPr/>
    </dgm:pt>
    <dgm:pt modelId="{D679D904-B610-4160-A142-C8F1E55DB6A4}" type="pres">
      <dgm:prSet presAssocID="{83A2AAD9-D4A4-4084-B423-DFBEBA20F20D}" presName="negativeSpace" presStyleCnt="0"/>
      <dgm:spPr/>
    </dgm:pt>
    <dgm:pt modelId="{D8D06750-423E-45E8-B198-787035C5A207}" type="pres">
      <dgm:prSet presAssocID="{83A2AAD9-D4A4-4084-B423-DFBEBA20F20D}" presName="childText" presStyleLbl="conFgAcc1" presStyleIdx="1" presStyleCnt="6">
        <dgm:presLayoutVars>
          <dgm:bulletEnabled val="1"/>
        </dgm:presLayoutVars>
      </dgm:prSet>
      <dgm:spPr/>
    </dgm:pt>
    <dgm:pt modelId="{13DEE390-2CD0-42F9-AB41-0557E1ECA20E}" type="pres">
      <dgm:prSet presAssocID="{1B6911B4-A0AD-4C50-9F5A-81B45CEF298E}" presName="spaceBetweenRectangles" presStyleCnt="0"/>
      <dgm:spPr/>
    </dgm:pt>
    <dgm:pt modelId="{FDB33686-9843-4AD5-A36E-EAC38B96B5A6}" type="pres">
      <dgm:prSet presAssocID="{0265C24C-88A0-4501-AD53-B4343444A752}" presName="parentLin" presStyleCnt="0"/>
      <dgm:spPr/>
    </dgm:pt>
    <dgm:pt modelId="{90337560-042A-4098-8C4B-D6FE557A5052}" type="pres">
      <dgm:prSet presAssocID="{0265C24C-88A0-4501-AD53-B4343444A752}" presName="parentLeftMargin" presStyleLbl="node1" presStyleIdx="1" presStyleCnt="6"/>
      <dgm:spPr/>
    </dgm:pt>
    <dgm:pt modelId="{B1967820-A774-48B1-B877-38A6F622453E}" type="pres">
      <dgm:prSet presAssocID="{0265C24C-88A0-4501-AD53-B4343444A752}" presName="parentText" presStyleLbl="node1" presStyleIdx="2" presStyleCnt="6">
        <dgm:presLayoutVars>
          <dgm:chMax val="0"/>
          <dgm:bulletEnabled val="1"/>
        </dgm:presLayoutVars>
      </dgm:prSet>
      <dgm:spPr/>
    </dgm:pt>
    <dgm:pt modelId="{80D20209-BE27-45E0-8AB7-34C7FF03E66E}" type="pres">
      <dgm:prSet presAssocID="{0265C24C-88A0-4501-AD53-B4343444A752}" presName="negativeSpace" presStyleCnt="0"/>
      <dgm:spPr/>
    </dgm:pt>
    <dgm:pt modelId="{AD0D0BA5-7715-40EA-BD75-CC3AF29F9F1F}" type="pres">
      <dgm:prSet presAssocID="{0265C24C-88A0-4501-AD53-B4343444A752}" presName="childText" presStyleLbl="conFgAcc1" presStyleIdx="2" presStyleCnt="6">
        <dgm:presLayoutVars>
          <dgm:bulletEnabled val="1"/>
        </dgm:presLayoutVars>
      </dgm:prSet>
      <dgm:spPr/>
    </dgm:pt>
    <dgm:pt modelId="{7A87D7D6-3473-44F2-8715-DF6BA71F6D49}" type="pres">
      <dgm:prSet presAssocID="{7ACC1AF0-73A4-4B56-982A-C2D74446192E}" presName="spaceBetweenRectangles" presStyleCnt="0"/>
      <dgm:spPr/>
    </dgm:pt>
    <dgm:pt modelId="{358EA834-7118-4FC1-A075-26777F4146EC}" type="pres">
      <dgm:prSet presAssocID="{924D2602-113C-4362-B217-95A729091E2F}" presName="parentLin" presStyleCnt="0"/>
      <dgm:spPr/>
    </dgm:pt>
    <dgm:pt modelId="{064FB049-9D50-4D4C-848C-DCF8716B7DAD}" type="pres">
      <dgm:prSet presAssocID="{924D2602-113C-4362-B217-95A729091E2F}" presName="parentLeftMargin" presStyleLbl="node1" presStyleIdx="2" presStyleCnt="6"/>
      <dgm:spPr/>
    </dgm:pt>
    <dgm:pt modelId="{2886E3C2-068C-41EA-A6B8-D062753CD918}" type="pres">
      <dgm:prSet presAssocID="{924D2602-113C-4362-B217-95A729091E2F}" presName="parentText" presStyleLbl="node1" presStyleIdx="3" presStyleCnt="6">
        <dgm:presLayoutVars>
          <dgm:chMax val="0"/>
          <dgm:bulletEnabled val="1"/>
        </dgm:presLayoutVars>
      </dgm:prSet>
      <dgm:spPr/>
    </dgm:pt>
    <dgm:pt modelId="{61AC2867-C6E5-41E9-9589-ED0A57C95378}" type="pres">
      <dgm:prSet presAssocID="{924D2602-113C-4362-B217-95A729091E2F}" presName="negativeSpace" presStyleCnt="0"/>
      <dgm:spPr/>
    </dgm:pt>
    <dgm:pt modelId="{D1DEF91E-32C1-4FBE-A6EF-2A1388A0447E}" type="pres">
      <dgm:prSet presAssocID="{924D2602-113C-4362-B217-95A729091E2F}" presName="childText" presStyleLbl="conFgAcc1" presStyleIdx="3" presStyleCnt="6">
        <dgm:presLayoutVars>
          <dgm:bulletEnabled val="1"/>
        </dgm:presLayoutVars>
      </dgm:prSet>
      <dgm:spPr/>
    </dgm:pt>
    <dgm:pt modelId="{5E50873B-EA2F-427B-B42D-7FF319071AB5}" type="pres">
      <dgm:prSet presAssocID="{42C4029D-49EE-42E2-AA59-4C9CBD1CA98C}" presName="spaceBetweenRectangles" presStyleCnt="0"/>
      <dgm:spPr/>
    </dgm:pt>
    <dgm:pt modelId="{33E040EC-D4CC-4888-B7B0-059942E5989F}" type="pres">
      <dgm:prSet presAssocID="{9CF32C54-DBE2-47F2-9F91-EA3DAF40937E}" presName="parentLin" presStyleCnt="0"/>
      <dgm:spPr/>
    </dgm:pt>
    <dgm:pt modelId="{3E749DA7-1767-44C8-A40A-346F4BD7BDCA}" type="pres">
      <dgm:prSet presAssocID="{9CF32C54-DBE2-47F2-9F91-EA3DAF40937E}" presName="parentLeftMargin" presStyleLbl="node1" presStyleIdx="3" presStyleCnt="6"/>
      <dgm:spPr/>
    </dgm:pt>
    <dgm:pt modelId="{00C8F015-CA4D-42EB-96B6-516F0A1E5345}" type="pres">
      <dgm:prSet presAssocID="{9CF32C54-DBE2-47F2-9F91-EA3DAF40937E}" presName="parentText" presStyleLbl="node1" presStyleIdx="4" presStyleCnt="6">
        <dgm:presLayoutVars>
          <dgm:chMax val="0"/>
          <dgm:bulletEnabled val="1"/>
        </dgm:presLayoutVars>
      </dgm:prSet>
      <dgm:spPr/>
    </dgm:pt>
    <dgm:pt modelId="{F98AB2DC-A325-4D6C-A6CE-BCEC932B4EAC}" type="pres">
      <dgm:prSet presAssocID="{9CF32C54-DBE2-47F2-9F91-EA3DAF40937E}" presName="negativeSpace" presStyleCnt="0"/>
      <dgm:spPr/>
    </dgm:pt>
    <dgm:pt modelId="{2839926A-E249-432F-B776-B5F4200D4B4D}" type="pres">
      <dgm:prSet presAssocID="{9CF32C54-DBE2-47F2-9F91-EA3DAF40937E}" presName="childText" presStyleLbl="conFgAcc1" presStyleIdx="4" presStyleCnt="6">
        <dgm:presLayoutVars>
          <dgm:bulletEnabled val="1"/>
        </dgm:presLayoutVars>
      </dgm:prSet>
      <dgm:spPr/>
    </dgm:pt>
    <dgm:pt modelId="{11F55F0D-B6E7-485F-8594-A8FFF60FC624}" type="pres">
      <dgm:prSet presAssocID="{3E24B9C4-24B5-4F5E-9DD3-CA8EC9A51EC5}" presName="spaceBetweenRectangles" presStyleCnt="0"/>
      <dgm:spPr/>
    </dgm:pt>
    <dgm:pt modelId="{E582F10C-A3CD-4357-A0C4-638D5C12672C}" type="pres">
      <dgm:prSet presAssocID="{F9D137FB-8D95-4DF0-870E-8408F2F33D5B}" presName="parentLin" presStyleCnt="0"/>
      <dgm:spPr/>
    </dgm:pt>
    <dgm:pt modelId="{F670F8C0-68D8-4C70-8B55-6BE88E96F970}" type="pres">
      <dgm:prSet presAssocID="{F9D137FB-8D95-4DF0-870E-8408F2F33D5B}" presName="parentLeftMargin" presStyleLbl="node1" presStyleIdx="4" presStyleCnt="6"/>
      <dgm:spPr/>
    </dgm:pt>
    <dgm:pt modelId="{0046DD8E-2846-4A0A-9EFF-E6B4E2B53A01}" type="pres">
      <dgm:prSet presAssocID="{F9D137FB-8D95-4DF0-870E-8408F2F33D5B}" presName="parentText" presStyleLbl="node1" presStyleIdx="5" presStyleCnt="6">
        <dgm:presLayoutVars>
          <dgm:chMax val="0"/>
          <dgm:bulletEnabled val="1"/>
        </dgm:presLayoutVars>
      </dgm:prSet>
      <dgm:spPr/>
    </dgm:pt>
    <dgm:pt modelId="{9C2BC6A0-751A-4DC5-801F-275F9C1EF17C}" type="pres">
      <dgm:prSet presAssocID="{F9D137FB-8D95-4DF0-870E-8408F2F33D5B}" presName="negativeSpace" presStyleCnt="0"/>
      <dgm:spPr/>
    </dgm:pt>
    <dgm:pt modelId="{8DE87A4E-CF69-4500-9123-8E5BBDBCB1DA}" type="pres">
      <dgm:prSet presAssocID="{F9D137FB-8D95-4DF0-870E-8408F2F33D5B}" presName="childText" presStyleLbl="conFgAcc1" presStyleIdx="5" presStyleCnt="6">
        <dgm:presLayoutVars>
          <dgm:bulletEnabled val="1"/>
        </dgm:presLayoutVars>
      </dgm:prSet>
      <dgm:spPr/>
    </dgm:pt>
  </dgm:ptLst>
  <dgm:cxnLst>
    <dgm:cxn modelId="{4061D600-AF29-49DC-9A71-A0D46BE39779}" type="presOf" srcId="{924D2602-113C-4362-B217-95A729091E2F}" destId="{2886E3C2-068C-41EA-A6B8-D062753CD918}" srcOrd="1" destOrd="0" presId="urn:microsoft.com/office/officeart/2005/8/layout/list1"/>
    <dgm:cxn modelId="{3C70F10B-5955-40AC-8010-2A9DBF76D383}" srcId="{15C1E4B2-9F67-4545-A645-D0731C4AEAA8}" destId="{9CF32C54-DBE2-47F2-9F91-EA3DAF40937E}" srcOrd="4" destOrd="0" parTransId="{AC74CE15-49E2-4843-B80D-C6B553A1969C}" sibTransId="{3E24B9C4-24B5-4F5E-9DD3-CA8EC9A51EC5}"/>
    <dgm:cxn modelId="{DF3A6B17-0824-44BD-86EA-986675CA5FAD}" srcId="{15C1E4B2-9F67-4545-A645-D0731C4AEAA8}" destId="{172E289A-991F-41F5-A4A4-1135F4CB6F38}" srcOrd="0" destOrd="0" parTransId="{075CA2BF-2F3E-47FF-B499-B8BAB715F2E9}" sibTransId="{077C7F43-6D59-4452-B38B-55E452ECEDFE}"/>
    <dgm:cxn modelId="{904E9720-5F3C-4146-A470-C8389F394F8D}" type="presOf" srcId="{0265C24C-88A0-4501-AD53-B4343444A752}" destId="{90337560-042A-4098-8C4B-D6FE557A5052}" srcOrd="0" destOrd="0" presId="urn:microsoft.com/office/officeart/2005/8/layout/list1"/>
    <dgm:cxn modelId="{6A114231-A842-4074-888A-AFB893EA7197}" type="presOf" srcId="{172E289A-991F-41F5-A4A4-1135F4CB6F38}" destId="{75442776-A4EF-4C23-AF96-BD21E545488D}" srcOrd="0" destOrd="0" presId="urn:microsoft.com/office/officeart/2005/8/layout/list1"/>
    <dgm:cxn modelId="{6D831F32-C8C1-4243-9ED9-FCA0FB5BF8F8}" srcId="{15C1E4B2-9F67-4545-A645-D0731C4AEAA8}" destId="{924D2602-113C-4362-B217-95A729091E2F}" srcOrd="3" destOrd="0" parTransId="{EB30A299-BA4B-49DB-9955-6F56C6875DFD}" sibTransId="{42C4029D-49EE-42E2-AA59-4C9CBD1CA98C}"/>
    <dgm:cxn modelId="{C978E63B-227D-4E98-9EC0-297D62B16B78}" type="presOf" srcId="{83A2AAD9-D4A4-4084-B423-DFBEBA20F20D}" destId="{3E8460C0-19D0-4B1D-B88E-93609345C6BA}" srcOrd="0" destOrd="0" presId="urn:microsoft.com/office/officeart/2005/8/layout/list1"/>
    <dgm:cxn modelId="{1F0E755F-9D4F-4FFE-9DE4-3FB95FF91327}" type="presOf" srcId="{9CF32C54-DBE2-47F2-9F91-EA3DAF40937E}" destId="{3E749DA7-1767-44C8-A40A-346F4BD7BDCA}" srcOrd="0" destOrd="0" presId="urn:microsoft.com/office/officeart/2005/8/layout/list1"/>
    <dgm:cxn modelId="{39807247-E1D5-4594-9847-3E24C93A8EB5}" type="presOf" srcId="{9CF32C54-DBE2-47F2-9F91-EA3DAF40937E}" destId="{00C8F015-CA4D-42EB-96B6-516F0A1E5345}" srcOrd="1" destOrd="0" presId="urn:microsoft.com/office/officeart/2005/8/layout/list1"/>
    <dgm:cxn modelId="{20AF3352-2C1E-4813-A6B3-7DFB23B8DE25}" type="presOf" srcId="{15C1E4B2-9F67-4545-A645-D0731C4AEAA8}" destId="{B954B95B-486A-4351-9634-9C5BBEC3EE1E}" srcOrd="0" destOrd="0" presId="urn:microsoft.com/office/officeart/2005/8/layout/list1"/>
    <dgm:cxn modelId="{AC443883-69FF-429F-B3B5-823055AD1E95}" type="presOf" srcId="{0265C24C-88A0-4501-AD53-B4343444A752}" destId="{B1967820-A774-48B1-B877-38A6F622453E}" srcOrd="1" destOrd="0" presId="urn:microsoft.com/office/officeart/2005/8/layout/list1"/>
    <dgm:cxn modelId="{81959B8D-5F30-415E-8B6D-773A02BF18D4}" type="presOf" srcId="{924D2602-113C-4362-B217-95A729091E2F}" destId="{064FB049-9D50-4D4C-848C-DCF8716B7DAD}" srcOrd="0" destOrd="0" presId="urn:microsoft.com/office/officeart/2005/8/layout/list1"/>
    <dgm:cxn modelId="{7BA629A2-7577-49E2-A6D6-054FFD5B4EAF}" type="presOf" srcId="{172E289A-991F-41F5-A4A4-1135F4CB6F38}" destId="{A5D7D468-8D1B-4BB3-A70C-4FCB83F8A24B}" srcOrd="1" destOrd="0" presId="urn:microsoft.com/office/officeart/2005/8/layout/list1"/>
    <dgm:cxn modelId="{A0199BA4-4A54-46A4-BD57-5BC11A46A5EC}" type="presOf" srcId="{F9D137FB-8D95-4DF0-870E-8408F2F33D5B}" destId="{0046DD8E-2846-4A0A-9EFF-E6B4E2B53A01}" srcOrd="1" destOrd="0" presId="urn:microsoft.com/office/officeart/2005/8/layout/list1"/>
    <dgm:cxn modelId="{B7E977B0-7FAB-4C61-93B3-F91DC9F3F052}" srcId="{15C1E4B2-9F67-4545-A645-D0731C4AEAA8}" destId="{0265C24C-88A0-4501-AD53-B4343444A752}" srcOrd="2" destOrd="0" parTransId="{D84BAB85-EB79-4DAE-A00C-EB3E593F8FF0}" sibTransId="{7ACC1AF0-73A4-4B56-982A-C2D74446192E}"/>
    <dgm:cxn modelId="{BA1B26CC-1A46-4B9A-985A-60CD9E0C18BB}" srcId="{15C1E4B2-9F67-4545-A645-D0731C4AEAA8}" destId="{F9D137FB-8D95-4DF0-870E-8408F2F33D5B}" srcOrd="5" destOrd="0" parTransId="{FA409BE5-2EBB-4D38-85C8-B3A415E80736}" sibTransId="{EFF2948C-16A6-420E-9D34-0C590CF142BB}"/>
    <dgm:cxn modelId="{C45201DC-6B4A-45A8-A10D-67B06E1DB80F}" srcId="{15C1E4B2-9F67-4545-A645-D0731C4AEAA8}" destId="{83A2AAD9-D4A4-4084-B423-DFBEBA20F20D}" srcOrd="1" destOrd="0" parTransId="{3FA2B0BD-8FEA-4A8B-9BAF-22D90950A3FC}" sibTransId="{1B6911B4-A0AD-4C50-9F5A-81B45CEF298E}"/>
    <dgm:cxn modelId="{FBD1ACF5-8568-4FF0-B35B-DA7FBDF44874}" type="presOf" srcId="{F9D137FB-8D95-4DF0-870E-8408F2F33D5B}" destId="{F670F8C0-68D8-4C70-8B55-6BE88E96F970}" srcOrd="0" destOrd="0" presId="urn:microsoft.com/office/officeart/2005/8/layout/list1"/>
    <dgm:cxn modelId="{EC60D1FB-0503-42FC-A593-BE8D64904D6B}" type="presOf" srcId="{83A2AAD9-D4A4-4084-B423-DFBEBA20F20D}" destId="{30A074A4-90B5-415C-8324-EE3407518506}" srcOrd="1" destOrd="0" presId="urn:microsoft.com/office/officeart/2005/8/layout/list1"/>
    <dgm:cxn modelId="{748DD6DD-B117-4371-857F-6BCCA89EA0D5}" type="presParOf" srcId="{B954B95B-486A-4351-9634-9C5BBEC3EE1E}" destId="{282831ED-A99F-4EB5-8E39-36C8E62FD39C}" srcOrd="0" destOrd="0" presId="urn:microsoft.com/office/officeart/2005/8/layout/list1"/>
    <dgm:cxn modelId="{04B9DE5E-CA11-4616-B111-DB1843F28398}" type="presParOf" srcId="{282831ED-A99F-4EB5-8E39-36C8E62FD39C}" destId="{75442776-A4EF-4C23-AF96-BD21E545488D}" srcOrd="0" destOrd="0" presId="urn:microsoft.com/office/officeart/2005/8/layout/list1"/>
    <dgm:cxn modelId="{77428FDC-1E25-4881-AA19-FB127FB873E0}" type="presParOf" srcId="{282831ED-A99F-4EB5-8E39-36C8E62FD39C}" destId="{A5D7D468-8D1B-4BB3-A70C-4FCB83F8A24B}" srcOrd="1" destOrd="0" presId="urn:microsoft.com/office/officeart/2005/8/layout/list1"/>
    <dgm:cxn modelId="{4E4DD2D0-5219-4857-83EE-2A9C90EAF95D}" type="presParOf" srcId="{B954B95B-486A-4351-9634-9C5BBEC3EE1E}" destId="{087B955F-0180-4B38-96AC-D5576CC28110}" srcOrd="1" destOrd="0" presId="urn:microsoft.com/office/officeart/2005/8/layout/list1"/>
    <dgm:cxn modelId="{61AC9D40-8022-4716-B4B6-B10214E9F4F9}" type="presParOf" srcId="{B954B95B-486A-4351-9634-9C5BBEC3EE1E}" destId="{B0BAFA9D-90B7-4FE1-9269-AED165FAA97E}" srcOrd="2" destOrd="0" presId="urn:microsoft.com/office/officeart/2005/8/layout/list1"/>
    <dgm:cxn modelId="{A25351DB-BC55-4C80-94EA-8873BA5C5417}" type="presParOf" srcId="{B954B95B-486A-4351-9634-9C5BBEC3EE1E}" destId="{DA702AC5-726F-404B-AA02-90F8017DCAA6}" srcOrd="3" destOrd="0" presId="urn:microsoft.com/office/officeart/2005/8/layout/list1"/>
    <dgm:cxn modelId="{909A2F70-190B-40B4-87FA-33C35EF3F6B8}" type="presParOf" srcId="{B954B95B-486A-4351-9634-9C5BBEC3EE1E}" destId="{7A6BDBA7-C875-4653-B637-54EA73F9AF17}" srcOrd="4" destOrd="0" presId="urn:microsoft.com/office/officeart/2005/8/layout/list1"/>
    <dgm:cxn modelId="{04A989B0-A604-4956-ADB7-0D32940CE762}" type="presParOf" srcId="{7A6BDBA7-C875-4653-B637-54EA73F9AF17}" destId="{3E8460C0-19D0-4B1D-B88E-93609345C6BA}" srcOrd="0" destOrd="0" presId="urn:microsoft.com/office/officeart/2005/8/layout/list1"/>
    <dgm:cxn modelId="{D777F361-AD0F-4AD0-8E0A-0E8A2A1F14AE}" type="presParOf" srcId="{7A6BDBA7-C875-4653-B637-54EA73F9AF17}" destId="{30A074A4-90B5-415C-8324-EE3407518506}" srcOrd="1" destOrd="0" presId="urn:microsoft.com/office/officeart/2005/8/layout/list1"/>
    <dgm:cxn modelId="{9C147376-818B-4709-BA3E-7C8E014232D3}" type="presParOf" srcId="{B954B95B-486A-4351-9634-9C5BBEC3EE1E}" destId="{D679D904-B610-4160-A142-C8F1E55DB6A4}" srcOrd="5" destOrd="0" presId="urn:microsoft.com/office/officeart/2005/8/layout/list1"/>
    <dgm:cxn modelId="{1DC5F9F5-6498-423C-A341-635CFEBF6E20}" type="presParOf" srcId="{B954B95B-486A-4351-9634-9C5BBEC3EE1E}" destId="{D8D06750-423E-45E8-B198-787035C5A207}" srcOrd="6" destOrd="0" presId="urn:microsoft.com/office/officeart/2005/8/layout/list1"/>
    <dgm:cxn modelId="{9EB17F94-AC28-4604-A1D7-300FA64E5812}" type="presParOf" srcId="{B954B95B-486A-4351-9634-9C5BBEC3EE1E}" destId="{13DEE390-2CD0-42F9-AB41-0557E1ECA20E}" srcOrd="7" destOrd="0" presId="urn:microsoft.com/office/officeart/2005/8/layout/list1"/>
    <dgm:cxn modelId="{6B151465-C479-4113-B160-D32E18790557}" type="presParOf" srcId="{B954B95B-486A-4351-9634-9C5BBEC3EE1E}" destId="{FDB33686-9843-4AD5-A36E-EAC38B96B5A6}" srcOrd="8" destOrd="0" presId="urn:microsoft.com/office/officeart/2005/8/layout/list1"/>
    <dgm:cxn modelId="{8C1C9208-0559-4D0B-A040-69F58A9346A5}" type="presParOf" srcId="{FDB33686-9843-4AD5-A36E-EAC38B96B5A6}" destId="{90337560-042A-4098-8C4B-D6FE557A5052}" srcOrd="0" destOrd="0" presId="urn:microsoft.com/office/officeart/2005/8/layout/list1"/>
    <dgm:cxn modelId="{B234AC6D-17E7-492B-9FBB-BFB1D5F807F4}" type="presParOf" srcId="{FDB33686-9843-4AD5-A36E-EAC38B96B5A6}" destId="{B1967820-A774-48B1-B877-38A6F622453E}" srcOrd="1" destOrd="0" presId="urn:microsoft.com/office/officeart/2005/8/layout/list1"/>
    <dgm:cxn modelId="{39F0770E-BF79-4783-89E7-073F69E575A9}" type="presParOf" srcId="{B954B95B-486A-4351-9634-9C5BBEC3EE1E}" destId="{80D20209-BE27-45E0-8AB7-34C7FF03E66E}" srcOrd="9" destOrd="0" presId="urn:microsoft.com/office/officeart/2005/8/layout/list1"/>
    <dgm:cxn modelId="{EC2F9586-44D4-4B0F-B6A9-536AF079E840}" type="presParOf" srcId="{B954B95B-486A-4351-9634-9C5BBEC3EE1E}" destId="{AD0D0BA5-7715-40EA-BD75-CC3AF29F9F1F}" srcOrd="10" destOrd="0" presId="urn:microsoft.com/office/officeart/2005/8/layout/list1"/>
    <dgm:cxn modelId="{CF3174B8-0471-4D6B-892E-5D119C77691D}" type="presParOf" srcId="{B954B95B-486A-4351-9634-9C5BBEC3EE1E}" destId="{7A87D7D6-3473-44F2-8715-DF6BA71F6D49}" srcOrd="11" destOrd="0" presId="urn:microsoft.com/office/officeart/2005/8/layout/list1"/>
    <dgm:cxn modelId="{34FCB127-FB5B-4EDE-8AE6-578254F1B4E4}" type="presParOf" srcId="{B954B95B-486A-4351-9634-9C5BBEC3EE1E}" destId="{358EA834-7118-4FC1-A075-26777F4146EC}" srcOrd="12" destOrd="0" presId="urn:microsoft.com/office/officeart/2005/8/layout/list1"/>
    <dgm:cxn modelId="{DD0B2FC8-0ACC-4B0E-8D1A-7AF6E8D9EAAD}" type="presParOf" srcId="{358EA834-7118-4FC1-A075-26777F4146EC}" destId="{064FB049-9D50-4D4C-848C-DCF8716B7DAD}" srcOrd="0" destOrd="0" presId="urn:microsoft.com/office/officeart/2005/8/layout/list1"/>
    <dgm:cxn modelId="{A660192B-36DB-419D-AE86-7272CE1BDDBB}" type="presParOf" srcId="{358EA834-7118-4FC1-A075-26777F4146EC}" destId="{2886E3C2-068C-41EA-A6B8-D062753CD918}" srcOrd="1" destOrd="0" presId="urn:microsoft.com/office/officeart/2005/8/layout/list1"/>
    <dgm:cxn modelId="{43C04E91-3B7E-4AE3-B2B9-74DE68365F26}" type="presParOf" srcId="{B954B95B-486A-4351-9634-9C5BBEC3EE1E}" destId="{61AC2867-C6E5-41E9-9589-ED0A57C95378}" srcOrd="13" destOrd="0" presId="urn:microsoft.com/office/officeart/2005/8/layout/list1"/>
    <dgm:cxn modelId="{DC3A0820-7896-4A4F-B6F1-D0D3C329FEF3}" type="presParOf" srcId="{B954B95B-486A-4351-9634-9C5BBEC3EE1E}" destId="{D1DEF91E-32C1-4FBE-A6EF-2A1388A0447E}" srcOrd="14" destOrd="0" presId="urn:microsoft.com/office/officeart/2005/8/layout/list1"/>
    <dgm:cxn modelId="{A1F8EAD5-D8D4-4D3C-B86A-883E1574F2A7}" type="presParOf" srcId="{B954B95B-486A-4351-9634-9C5BBEC3EE1E}" destId="{5E50873B-EA2F-427B-B42D-7FF319071AB5}" srcOrd="15" destOrd="0" presId="urn:microsoft.com/office/officeart/2005/8/layout/list1"/>
    <dgm:cxn modelId="{5EA29A7E-E6C6-44F3-BBAD-34BF89D35A2B}" type="presParOf" srcId="{B954B95B-486A-4351-9634-9C5BBEC3EE1E}" destId="{33E040EC-D4CC-4888-B7B0-059942E5989F}" srcOrd="16" destOrd="0" presId="urn:microsoft.com/office/officeart/2005/8/layout/list1"/>
    <dgm:cxn modelId="{95563396-A4D6-4A99-971B-2CEFED9A8656}" type="presParOf" srcId="{33E040EC-D4CC-4888-B7B0-059942E5989F}" destId="{3E749DA7-1767-44C8-A40A-346F4BD7BDCA}" srcOrd="0" destOrd="0" presId="urn:microsoft.com/office/officeart/2005/8/layout/list1"/>
    <dgm:cxn modelId="{C8E9B4D9-9490-4F29-BF83-F4BD9B115DA6}" type="presParOf" srcId="{33E040EC-D4CC-4888-B7B0-059942E5989F}" destId="{00C8F015-CA4D-42EB-96B6-516F0A1E5345}" srcOrd="1" destOrd="0" presId="urn:microsoft.com/office/officeart/2005/8/layout/list1"/>
    <dgm:cxn modelId="{25170995-6689-4797-AB1E-E6D7F7BA2B7D}" type="presParOf" srcId="{B954B95B-486A-4351-9634-9C5BBEC3EE1E}" destId="{F98AB2DC-A325-4D6C-A6CE-BCEC932B4EAC}" srcOrd="17" destOrd="0" presId="urn:microsoft.com/office/officeart/2005/8/layout/list1"/>
    <dgm:cxn modelId="{2DCC6B2B-37E0-4D3E-842E-9C898B5BC9A5}" type="presParOf" srcId="{B954B95B-486A-4351-9634-9C5BBEC3EE1E}" destId="{2839926A-E249-432F-B776-B5F4200D4B4D}" srcOrd="18" destOrd="0" presId="urn:microsoft.com/office/officeart/2005/8/layout/list1"/>
    <dgm:cxn modelId="{64C8B3A8-A727-4E0E-9B91-680F79769FF3}" type="presParOf" srcId="{B954B95B-486A-4351-9634-9C5BBEC3EE1E}" destId="{11F55F0D-B6E7-485F-8594-A8FFF60FC624}" srcOrd="19" destOrd="0" presId="urn:microsoft.com/office/officeart/2005/8/layout/list1"/>
    <dgm:cxn modelId="{BE9D984C-040C-451D-A7E8-68D043EB00C4}" type="presParOf" srcId="{B954B95B-486A-4351-9634-9C5BBEC3EE1E}" destId="{E582F10C-A3CD-4357-A0C4-638D5C12672C}" srcOrd="20" destOrd="0" presId="urn:microsoft.com/office/officeart/2005/8/layout/list1"/>
    <dgm:cxn modelId="{0D17C1F8-1984-4F4B-8F36-568DAB179502}" type="presParOf" srcId="{E582F10C-A3CD-4357-A0C4-638D5C12672C}" destId="{F670F8C0-68D8-4C70-8B55-6BE88E96F970}" srcOrd="0" destOrd="0" presId="urn:microsoft.com/office/officeart/2005/8/layout/list1"/>
    <dgm:cxn modelId="{30B5BB1A-2C2C-43EE-B805-F18F6E369C7F}" type="presParOf" srcId="{E582F10C-A3CD-4357-A0C4-638D5C12672C}" destId="{0046DD8E-2846-4A0A-9EFF-E6B4E2B53A01}" srcOrd="1" destOrd="0" presId="urn:microsoft.com/office/officeart/2005/8/layout/list1"/>
    <dgm:cxn modelId="{8B621569-8AC6-405B-AAA5-EF1A00C6EA4E}" type="presParOf" srcId="{B954B95B-486A-4351-9634-9C5BBEC3EE1E}" destId="{9C2BC6A0-751A-4DC5-801F-275F9C1EF17C}" srcOrd="21" destOrd="0" presId="urn:microsoft.com/office/officeart/2005/8/layout/list1"/>
    <dgm:cxn modelId="{7B8BEE24-716A-48A4-BAA2-248DE24BF797}" type="presParOf" srcId="{B954B95B-486A-4351-9634-9C5BBEC3EE1E}" destId="{8DE87A4E-CF69-4500-9123-8E5BBDBCB1D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620DDF-10E8-4F61-B313-AEF702E8935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6D36AF-DB90-4034-8EF6-8B56D18A7AE2}">
      <dgm:prSet/>
      <dgm:spPr/>
      <dgm:t>
        <a:bodyPr/>
        <a:lstStyle/>
        <a:p>
          <a:r>
            <a:rPr lang="en-IN"/>
            <a:t>This bit is usually used by receiver to perform simple error checking.</a:t>
          </a:r>
          <a:endParaRPr lang="en-US"/>
        </a:p>
      </dgm:t>
    </dgm:pt>
    <dgm:pt modelId="{97EF6646-F815-49C0-ACBC-21401E039185}" type="parTrans" cxnId="{8024704E-C6A3-4C14-8CFB-C240E0B894D8}">
      <dgm:prSet/>
      <dgm:spPr/>
      <dgm:t>
        <a:bodyPr/>
        <a:lstStyle/>
        <a:p>
          <a:endParaRPr lang="en-US"/>
        </a:p>
      </dgm:t>
    </dgm:pt>
    <dgm:pt modelId="{1F92EF22-8805-428D-9D0F-B8CDEC466ED1}" type="sibTrans" cxnId="{8024704E-C6A3-4C14-8CFB-C240E0B894D8}">
      <dgm:prSet/>
      <dgm:spPr/>
      <dgm:t>
        <a:bodyPr/>
        <a:lstStyle/>
        <a:p>
          <a:endParaRPr lang="en-US"/>
        </a:p>
      </dgm:t>
    </dgm:pt>
    <dgm:pt modelId="{EB19BB96-22FC-4129-B853-D714B5863808}">
      <dgm:prSet/>
      <dgm:spPr/>
      <dgm:t>
        <a:bodyPr/>
        <a:lstStyle/>
        <a:p>
          <a:r>
            <a:rPr lang="en-IN"/>
            <a:t>Lastly, Stop bit will be sent to indicate the end of transmission.</a:t>
          </a:r>
          <a:endParaRPr lang="en-US"/>
        </a:p>
      </dgm:t>
    </dgm:pt>
    <dgm:pt modelId="{0779E8A0-CCDA-41B5-B9F1-565C5C78511D}" type="parTrans" cxnId="{114DE85D-B913-4A29-87CE-EC96ED5757C2}">
      <dgm:prSet/>
      <dgm:spPr/>
      <dgm:t>
        <a:bodyPr/>
        <a:lstStyle/>
        <a:p>
          <a:endParaRPr lang="en-US"/>
        </a:p>
      </dgm:t>
    </dgm:pt>
    <dgm:pt modelId="{2E40726D-86D7-412C-8A45-F3266A068462}" type="sibTrans" cxnId="{114DE85D-B913-4A29-87CE-EC96ED5757C2}">
      <dgm:prSet/>
      <dgm:spPr/>
      <dgm:t>
        <a:bodyPr/>
        <a:lstStyle/>
        <a:p>
          <a:endParaRPr lang="en-US"/>
        </a:p>
      </dgm:t>
    </dgm:pt>
    <dgm:pt modelId="{5246FB09-0FF5-40AA-B4F1-F2A61CEF4097}" type="pres">
      <dgm:prSet presAssocID="{0A620DDF-10E8-4F61-B313-AEF702E89353}" presName="root" presStyleCnt="0">
        <dgm:presLayoutVars>
          <dgm:dir/>
          <dgm:resizeHandles val="exact"/>
        </dgm:presLayoutVars>
      </dgm:prSet>
      <dgm:spPr/>
    </dgm:pt>
    <dgm:pt modelId="{F855686A-05C9-4287-A173-648447220255}" type="pres">
      <dgm:prSet presAssocID="{106D36AF-DB90-4034-8EF6-8B56D18A7AE2}" presName="compNode" presStyleCnt="0"/>
      <dgm:spPr/>
    </dgm:pt>
    <dgm:pt modelId="{985491D0-2F03-43E1-9338-1F1CCF85DABD}" type="pres">
      <dgm:prSet presAssocID="{106D36AF-DB90-4034-8EF6-8B56D18A7AE2}" presName="bgRect" presStyleLbl="bgShp" presStyleIdx="0" presStyleCnt="2"/>
      <dgm:spPr/>
    </dgm:pt>
    <dgm:pt modelId="{D5ED0649-4D63-4440-A4F3-86D25D441082}" type="pres">
      <dgm:prSet presAssocID="{106D36AF-DB90-4034-8EF6-8B56D18A7A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A07B897A-4E3F-42E3-8246-4B6E58641779}" type="pres">
      <dgm:prSet presAssocID="{106D36AF-DB90-4034-8EF6-8B56D18A7AE2}" presName="spaceRect" presStyleCnt="0"/>
      <dgm:spPr/>
    </dgm:pt>
    <dgm:pt modelId="{946FDE6D-4F87-4FD7-9CE7-FA8FCF79B5B0}" type="pres">
      <dgm:prSet presAssocID="{106D36AF-DB90-4034-8EF6-8B56D18A7AE2}" presName="parTx" presStyleLbl="revTx" presStyleIdx="0" presStyleCnt="2">
        <dgm:presLayoutVars>
          <dgm:chMax val="0"/>
          <dgm:chPref val="0"/>
        </dgm:presLayoutVars>
      </dgm:prSet>
      <dgm:spPr/>
    </dgm:pt>
    <dgm:pt modelId="{D743446F-0232-4775-B7CD-47A1092FDD59}" type="pres">
      <dgm:prSet presAssocID="{1F92EF22-8805-428D-9D0F-B8CDEC466ED1}" presName="sibTrans" presStyleCnt="0"/>
      <dgm:spPr/>
    </dgm:pt>
    <dgm:pt modelId="{81BB1CA3-3477-411A-978B-1FE8D424F042}" type="pres">
      <dgm:prSet presAssocID="{EB19BB96-22FC-4129-B853-D714B5863808}" presName="compNode" presStyleCnt="0"/>
      <dgm:spPr/>
    </dgm:pt>
    <dgm:pt modelId="{A73EA9AD-8032-43D9-ADBE-788BA182F1CB}" type="pres">
      <dgm:prSet presAssocID="{EB19BB96-22FC-4129-B853-D714B5863808}" presName="bgRect" presStyleLbl="bgShp" presStyleIdx="1" presStyleCnt="2"/>
      <dgm:spPr/>
    </dgm:pt>
    <dgm:pt modelId="{46266949-FD4B-4088-8861-F967FA7D6551}" type="pres">
      <dgm:prSet presAssocID="{EB19BB96-22FC-4129-B853-D714B58638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AC03D46E-C81F-4446-A778-C65EDEAC5EF6}" type="pres">
      <dgm:prSet presAssocID="{EB19BB96-22FC-4129-B853-D714B5863808}" presName="spaceRect" presStyleCnt="0"/>
      <dgm:spPr/>
    </dgm:pt>
    <dgm:pt modelId="{55B5538E-95AD-405B-8E9F-E0A810DB5962}" type="pres">
      <dgm:prSet presAssocID="{EB19BB96-22FC-4129-B853-D714B5863808}" presName="parTx" presStyleLbl="revTx" presStyleIdx="1" presStyleCnt="2">
        <dgm:presLayoutVars>
          <dgm:chMax val="0"/>
          <dgm:chPref val="0"/>
        </dgm:presLayoutVars>
      </dgm:prSet>
      <dgm:spPr/>
    </dgm:pt>
  </dgm:ptLst>
  <dgm:cxnLst>
    <dgm:cxn modelId="{1F520113-357E-429A-8BC1-0A097B1C7A78}" type="presOf" srcId="{EB19BB96-22FC-4129-B853-D714B5863808}" destId="{55B5538E-95AD-405B-8E9F-E0A810DB5962}" srcOrd="0" destOrd="0" presId="urn:microsoft.com/office/officeart/2018/2/layout/IconVerticalSolidList"/>
    <dgm:cxn modelId="{7601813B-74B4-4953-ADBD-DE8DC2F771CE}" type="presOf" srcId="{0A620DDF-10E8-4F61-B313-AEF702E89353}" destId="{5246FB09-0FF5-40AA-B4F1-F2A61CEF4097}" srcOrd="0" destOrd="0" presId="urn:microsoft.com/office/officeart/2018/2/layout/IconVerticalSolidList"/>
    <dgm:cxn modelId="{114DE85D-B913-4A29-87CE-EC96ED5757C2}" srcId="{0A620DDF-10E8-4F61-B313-AEF702E89353}" destId="{EB19BB96-22FC-4129-B853-D714B5863808}" srcOrd="1" destOrd="0" parTransId="{0779E8A0-CCDA-41B5-B9F1-565C5C78511D}" sibTransId="{2E40726D-86D7-412C-8A45-F3266A068462}"/>
    <dgm:cxn modelId="{7A4AA744-855D-4DB1-8955-6D08757AE4EE}" type="presOf" srcId="{106D36AF-DB90-4034-8EF6-8B56D18A7AE2}" destId="{946FDE6D-4F87-4FD7-9CE7-FA8FCF79B5B0}" srcOrd="0" destOrd="0" presId="urn:microsoft.com/office/officeart/2018/2/layout/IconVerticalSolidList"/>
    <dgm:cxn modelId="{8024704E-C6A3-4C14-8CFB-C240E0B894D8}" srcId="{0A620DDF-10E8-4F61-B313-AEF702E89353}" destId="{106D36AF-DB90-4034-8EF6-8B56D18A7AE2}" srcOrd="0" destOrd="0" parTransId="{97EF6646-F815-49C0-ACBC-21401E039185}" sibTransId="{1F92EF22-8805-428D-9D0F-B8CDEC466ED1}"/>
    <dgm:cxn modelId="{2087CECC-B046-4D78-9DDC-5C5DDAA52A9A}" type="presParOf" srcId="{5246FB09-0FF5-40AA-B4F1-F2A61CEF4097}" destId="{F855686A-05C9-4287-A173-648447220255}" srcOrd="0" destOrd="0" presId="urn:microsoft.com/office/officeart/2018/2/layout/IconVerticalSolidList"/>
    <dgm:cxn modelId="{33BB726B-097A-43F4-97CF-C37AF0E42C98}" type="presParOf" srcId="{F855686A-05C9-4287-A173-648447220255}" destId="{985491D0-2F03-43E1-9338-1F1CCF85DABD}" srcOrd="0" destOrd="0" presId="urn:microsoft.com/office/officeart/2018/2/layout/IconVerticalSolidList"/>
    <dgm:cxn modelId="{AC75950F-A2F6-4540-AC27-C5DB6BB2EA07}" type="presParOf" srcId="{F855686A-05C9-4287-A173-648447220255}" destId="{D5ED0649-4D63-4440-A4F3-86D25D441082}" srcOrd="1" destOrd="0" presId="urn:microsoft.com/office/officeart/2018/2/layout/IconVerticalSolidList"/>
    <dgm:cxn modelId="{755081C8-757C-4873-BB34-DD2AC3C177E3}" type="presParOf" srcId="{F855686A-05C9-4287-A173-648447220255}" destId="{A07B897A-4E3F-42E3-8246-4B6E58641779}" srcOrd="2" destOrd="0" presId="urn:microsoft.com/office/officeart/2018/2/layout/IconVerticalSolidList"/>
    <dgm:cxn modelId="{8A1E420D-62A3-4CB0-93A4-0937668E68EE}" type="presParOf" srcId="{F855686A-05C9-4287-A173-648447220255}" destId="{946FDE6D-4F87-4FD7-9CE7-FA8FCF79B5B0}" srcOrd="3" destOrd="0" presId="urn:microsoft.com/office/officeart/2018/2/layout/IconVerticalSolidList"/>
    <dgm:cxn modelId="{AA7D60D4-CAAB-41DC-8492-0E54409DE5AE}" type="presParOf" srcId="{5246FB09-0FF5-40AA-B4F1-F2A61CEF4097}" destId="{D743446F-0232-4775-B7CD-47A1092FDD59}" srcOrd="1" destOrd="0" presId="urn:microsoft.com/office/officeart/2018/2/layout/IconVerticalSolidList"/>
    <dgm:cxn modelId="{B880C743-8C6F-4BC8-86EF-57B7F198CCFE}" type="presParOf" srcId="{5246FB09-0FF5-40AA-B4F1-F2A61CEF4097}" destId="{81BB1CA3-3477-411A-978B-1FE8D424F042}" srcOrd="2" destOrd="0" presId="urn:microsoft.com/office/officeart/2018/2/layout/IconVerticalSolidList"/>
    <dgm:cxn modelId="{61E6716E-8713-453F-81CF-3CCF05D6922C}" type="presParOf" srcId="{81BB1CA3-3477-411A-978B-1FE8D424F042}" destId="{A73EA9AD-8032-43D9-ADBE-788BA182F1CB}" srcOrd="0" destOrd="0" presId="urn:microsoft.com/office/officeart/2018/2/layout/IconVerticalSolidList"/>
    <dgm:cxn modelId="{2B3B254F-7707-488D-A566-A5643FA697A2}" type="presParOf" srcId="{81BB1CA3-3477-411A-978B-1FE8D424F042}" destId="{46266949-FD4B-4088-8861-F967FA7D6551}" srcOrd="1" destOrd="0" presId="urn:microsoft.com/office/officeart/2018/2/layout/IconVerticalSolidList"/>
    <dgm:cxn modelId="{3E245CF8-C32E-4F0E-8133-00B0CD180D14}" type="presParOf" srcId="{81BB1CA3-3477-411A-978B-1FE8D424F042}" destId="{AC03D46E-C81F-4446-A778-C65EDEAC5EF6}" srcOrd="2" destOrd="0" presId="urn:microsoft.com/office/officeart/2018/2/layout/IconVerticalSolidList"/>
    <dgm:cxn modelId="{5C7FEF77-BCBC-4463-AF79-C5D755B2C30C}" type="presParOf" srcId="{81BB1CA3-3477-411A-978B-1FE8D424F042}" destId="{55B5538E-95AD-405B-8E9F-E0A810DB59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AFA9D-90B7-4FE1-9269-AED165FAA97E}">
      <dsp:nvSpPr>
        <dsp:cNvPr id="0" name=""/>
        <dsp:cNvSpPr/>
      </dsp:nvSpPr>
      <dsp:spPr>
        <a:xfrm>
          <a:off x="0" y="378609"/>
          <a:ext cx="6832212" cy="4788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D7D468-8D1B-4BB3-A70C-4FCB83F8A24B}">
      <dsp:nvSpPr>
        <dsp:cNvPr id="0" name=""/>
        <dsp:cNvSpPr/>
      </dsp:nvSpPr>
      <dsp:spPr>
        <a:xfrm>
          <a:off x="341610" y="98169"/>
          <a:ext cx="4782548" cy="5608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IN" sz="1900" kern="1200"/>
            <a:t>INTRODUCTION</a:t>
          </a:r>
          <a:endParaRPr lang="en-US" sz="1900" kern="1200"/>
        </a:p>
      </dsp:txBody>
      <dsp:txXfrm>
        <a:off x="368990" y="125549"/>
        <a:ext cx="4727788" cy="506120"/>
      </dsp:txXfrm>
    </dsp:sp>
    <dsp:sp modelId="{D8D06750-423E-45E8-B198-787035C5A207}">
      <dsp:nvSpPr>
        <dsp:cNvPr id="0" name=""/>
        <dsp:cNvSpPr/>
      </dsp:nvSpPr>
      <dsp:spPr>
        <a:xfrm>
          <a:off x="0" y="1240449"/>
          <a:ext cx="6832212" cy="4788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A074A4-90B5-415C-8324-EE3407518506}">
      <dsp:nvSpPr>
        <dsp:cNvPr id="0" name=""/>
        <dsp:cNvSpPr/>
      </dsp:nvSpPr>
      <dsp:spPr>
        <a:xfrm>
          <a:off x="341610" y="960009"/>
          <a:ext cx="4782548" cy="56088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IN" sz="1900" kern="1200"/>
            <a:t>METHODOLOGY &amp; BLOCK DIAGRAM</a:t>
          </a:r>
          <a:endParaRPr lang="en-US" sz="1900" kern="1200"/>
        </a:p>
      </dsp:txBody>
      <dsp:txXfrm>
        <a:off x="368990" y="987389"/>
        <a:ext cx="4727788" cy="506120"/>
      </dsp:txXfrm>
    </dsp:sp>
    <dsp:sp modelId="{AD0D0BA5-7715-40EA-BD75-CC3AF29F9F1F}">
      <dsp:nvSpPr>
        <dsp:cNvPr id="0" name=""/>
        <dsp:cNvSpPr/>
      </dsp:nvSpPr>
      <dsp:spPr>
        <a:xfrm>
          <a:off x="0" y="2102289"/>
          <a:ext cx="6832212" cy="4788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967820-A774-48B1-B877-38A6F622453E}">
      <dsp:nvSpPr>
        <dsp:cNvPr id="0" name=""/>
        <dsp:cNvSpPr/>
      </dsp:nvSpPr>
      <dsp:spPr>
        <a:xfrm>
          <a:off x="341610" y="1821849"/>
          <a:ext cx="4782548" cy="56088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IN" sz="1900" kern="1200"/>
            <a:t>IMPLEMENTATION</a:t>
          </a:r>
          <a:endParaRPr lang="en-US" sz="1900" kern="1200"/>
        </a:p>
      </dsp:txBody>
      <dsp:txXfrm>
        <a:off x="368990" y="1849229"/>
        <a:ext cx="4727788" cy="506120"/>
      </dsp:txXfrm>
    </dsp:sp>
    <dsp:sp modelId="{D1DEF91E-32C1-4FBE-A6EF-2A1388A0447E}">
      <dsp:nvSpPr>
        <dsp:cNvPr id="0" name=""/>
        <dsp:cNvSpPr/>
      </dsp:nvSpPr>
      <dsp:spPr>
        <a:xfrm>
          <a:off x="0" y="2964129"/>
          <a:ext cx="6832212" cy="478800"/>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86E3C2-068C-41EA-A6B8-D062753CD918}">
      <dsp:nvSpPr>
        <dsp:cNvPr id="0" name=""/>
        <dsp:cNvSpPr/>
      </dsp:nvSpPr>
      <dsp:spPr>
        <a:xfrm>
          <a:off x="341610" y="2683689"/>
          <a:ext cx="4782548" cy="56088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IN" sz="1900" kern="1200"/>
            <a:t>OUTPUT </a:t>
          </a:r>
          <a:endParaRPr lang="en-US" sz="1900" kern="1200"/>
        </a:p>
      </dsp:txBody>
      <dsp:txXfrm>
        <a:off x="368990" y="2711069"/>
        <a:ext cx="4727788" cy="506120"/>
      </dsp:txXfrm>
    </dsp:sp>
    <dsp:sp modelId="{2839926A-E249-432F-B776-B5F4200D4B4D}">
      <dsp:nvSpPr>
        <dsp:cNvPr id="0" name=""/>
        <dsp:cNvSpPr/>
      </dsp:nvSpPr>
      <dsp:spPr>
        <a:xfrm>
          <a:off x="0" y="3825969"/>
          <a:ext cx="6832212" cy="478800"/>
        </a:xfrm>
        <a:prstGeom prst="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C8F015-CA4D-42EB-96B6-516F0A1E5345}">
      <dsp:nvSpPr>
        <dsp:cNvPr id="0" name=""/>
        <dsp:cNvSpPr/>
      </dsp:nvSpPr>
      <dsp:spPr>
        <a:xfrm>
          <a:off x="341610" y="3545529"/>
          <a:ext cx="4782548" cy="560880"/>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IN" sz="1900" kern="1200"/>
            <a:t>APPLICATIONS</a:t>
          </a:r>
          <a:endParaRPr lang="en-US" sz="1900" kern="1200"/>
        </a:p>
      </dsp:txBody>
      <dsp:txXfrm>
        <a:off x="368990" y="3572909"/>
        <a:ext cx="4727788" cy="506120"/>
      </dsp:txXfrm>
    </dsp:sp>
    <dsp:sp modelId="{8DE87A4E-CF69-4500-9123-8E5BBDBCB1DA}">
      <dsp:nvSpPr>
        <dsp:cNvPr id="0" name=""/>
        <dsp:cNvSpPr/>
      </dsp:nvSpPr>
      <dsp:spPr>
        <a:xfrm>
          <a:off x="0" y="4687809"/>
          <a:ext cx="6832212" cy="4788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46DD8E-2846-4A0A-9EFF-E6B4E2B53A01}">
      <dsp:nvSpPr>
        <dsp:cNvPr id="0" name=""/>
        <dsp:cNvSpPr/>
      </dsp:nvSpPr>
      <dsp:spPr>
        <a:xfrm>
          <a:off x="341610" y="4407369"/>
          <a:ext cx="4782548" cy="5608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44550">
            <a:lnSpc>
              <a:spcPct val="90000"/>
            </a:lnSpc>
            <a:spcBef>
              <a:spcPct val="0"/>
            </a:spcBef>
            <a:spcAft>
              <a:spcPct val="35000"/>
            </a:spcAft>
            <a:buNone/>
          </a:pPr>
          <a:r>
            <a:rPr lang="en-IN" sz="1900" kern="1200"/>
            <a:t>CONCLUSION</a:t>
          </a:r>
          <a:endParaRPr lang="en-US" sz="1900" kern="1200"/>
        </a:p>
      </dsp:txBody>
      <dsp:txXfrm>
        <a:off x="368990" y="4434749"/>
        <a:ext cx="4727788"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491D0-2F03-43E1-9338-1F1CCF85DABD}">
      <dsp:nvSpPr>
        <dsp:cNvPr id="0" name=""/>
        <dsp:cNvSpPr/>
      </dsp:nvSpPr>
      <dsp:spPr>
        <a:xfrm>
          <a:off x="0" y="855526"/>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ED0649-4D63-4440-A4F3-86D25D441082}">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6FDE6D-4F87-4FD7-9CE7-FA8FCF79B5B0}">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n-IN" sz="2500" kern="1200"/>
            <a:t>This bit is usually used by receiver to perform simple error checking.</a:t>
          </a:r>
          <a:endParaRPr lang="en-US" sz="2500" kern="1200"/>
        </a:p>
      </dsp:txBody>
      <dsp:txXfrm>
        <a:off x="1824245" y="855526"/>
        <a:ext cx="5007966" cy="1579433"/>
      </dsp:txXfrm>
    </dsp:sp>
    <dsp:sp modelId="{A73EA9AD-8032-43D9-ADBE-788BA182F1CB}">
      <dsp:nvSpPr>
        <dsp:cNvPr id="0" name=""/>
        <dsp:cNvSpPr/>
      </dsp:nvSpPr>
      <dsp:spPr>
        <a:xfrm>
          <a:off x="0" y="2829818"/>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66949-FD4B-4088-8861-F967FA7D655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B5538E-95AD-405B-8E9F-E0A810DB5962}">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n-IN" sz="2500" kern="1200"/>
            <a:t>Lastly, Stop bit will be sent to indicate the end of transmission.</a:t>
          </a:r>
          <a:endParaRPr lang="en-US" sz="2500" kern="1200"/>
        </a:p>
      </dsp:txBody>
      <dsp:txXfrm>
        <a:off x="1824245" y="2829818"/>
        <a:ext cx="5007966" cy="157943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27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62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909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374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6147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936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5097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17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33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27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248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54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06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221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617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10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6050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12"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26"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C6536643-2914-4487-B04F-1F36C0009ECF}"/>
              </a:ext>
            </a:extLst>
          </p:cNvPr>
          <p:cNvSpPr>
            <a:spLocks noGrp="1"/>
          </p:cNvSpPr>
          <p:nvPr>
            <p:ph type="ctrTitle"/>
          </p:nvPr>
        </p:nvSpPr>
        <p:spPr>
          <a:xfrm>
            <a:off x="5825066" y="2514600"/>
            <a:ext cx="5681134" cy="2262781"/>
          </a:xfrm>
        </p:spPr>
        <p:txBody>
          <a:bodyPr>
            <a:normAutofit/>
          </a:bodyPr>
          <a:lstStyle/>
          <a:p>
            <a:r>
              <a:rPr lang="en-IN" sz="4400"/>
              <a:t>UART RECEIVER    </a:t>
            </a:r>
          </a:p>
        </p:txBody>
      </p:sp>
      <p:sp>
        <p:nvSpPr>
          <p:cNvPr id="3" name="Subtitle 2">
            <a:extLst>
              <a:ext uri="{FF2B5EF4-FFF2-40B4-BE49-F238E27FC236}">
                <a16:creationId xmlns:a16="http://schemas.microsoft.com/office/drawing/2014/main" id="{E300A010-8E1F-4710-9D99-A050F061242F}"/>
              </a:ext>
            </a:extLst>
          </p:cNvPr>
          <p:cNvSpPr>
            <a:spLocks noGrp="1"/>
          </p:cNvSpPr>
          <p:nvPr>
            <p:ph type="subTitle" idx="1"/>
          </p:nvPr>
        </p:nvSpPr>
        <p:spPr>
          <a:xfrm>
            <a:off x="5825066" y="4777379"/>
            <a:ext cx="5681134" cy="1126283"/>
          </a:xfrm>
        </p:spPr>
        <p:txBody>
          <a:bodyPr>
            <a:normAutofit/>
          </a:bodyPr>
          <a:lstStyle/>
          <a:p>
            <a:pPr>
              <a:lnSpc>
                <a:spcPct val="90000"/>
              </a:lnSpc>
            </a:pPr>
            <a:r>
              <a:rPr lang="en-IN" sz="1100"/>
              <a:t>BY</a:t>
            </a:r>
          </a:p>
          <a:p>
            <a:pPr>
              <a:lnSpc>
                <a:spcPct val="90000"/>
              </a:lnSpc>
            </a:pPr>
            <a:r>
              <a:rPr lang="en-IN" sz="1100"/>
              <a:t>180040256 – N.ESWAR</a:t>
            </a:r>
          </a:p>
          <a:p>
            <a:pPr>
              <a:lnSpc>
                <a:spcPct val="90000"/>
              </a:lnSpc>
            </a:pPr>
            <a:r>
              <a:rPr lang="en-IN" sz="1100"/>
              <a:t>180040257 – K.Y Sagar</a:t>
            </a:r>
          </a:p>
          <a:p>
            <a:pPr>
              <a:lnSpc>
                <a:spcPct val="90000"/>
              </a:lnSpc>
            </a:pPr>
            <a:r>
              <a:rPr lang="en-IN" sz="1100"/>
              <a:t>180040263 – P.SRI VIDYA</a:t>
            </a:r>
          </a:p>
        </p:txBody>
      </p:sp>
      <p:sp>
        <p:nvSpPr>
          <p:cNvPr id="39" name="Rectangle 38">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3DCC1778-DE76-4573-B62D-A8A2BCC28730}"/>
              </a:ext>
            </a:extLst>
          </p:cNvPr>
          <p:cNvPicPr>
            <a:picLocks noChangeAspect="1"/>
          </p:cNvPicPr>
          <p:nvPr/>
        </p:nvPicPr>
        <p:blipFill rotWithShape="1">
          <a:blip r:embed="rId2"/>
          <a:srcRect l="32119" r="28563"/>
          <a:stretch/>
        </p:blipFill>
        <p:spPr>
          <a:xfrm>
            <a:off x="-2650" y="10"/>
            <a:ext cx="3681047" cy="6857990"/>
          </a:xfrm>
          <a:prstGeom prst="rect">
            <a:avLst/>
          </a:prstGeom>
        </p:spPr>
      </p:pic>
    </p:spTree>
    <p:extLst>
      <p:ext uri="{BB962C8B-B14F-4D97-AF65-F5344CB8AC3E}">
        <p14:creationId xmlns:p14="http://schemas.microsoft.com/office/powerpoint/2010/main" val="125203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E5DBA-F2FE-4948-83AC-43E666DCF455}"/>
              </a:ext>
            </a:extLst>
          </p:cNvPr>
          <p:cNvSpPr>
            <a:spLocks noGrp="1"/>
          </p:cNvSpPr>
          <p:nvPr>
            <p:ph type="title"/>
          </p:nvPr>
        </p:nvSpPr>
        <p:spPr>
          <a:xfrm>
            <a:off x="9392813" y="3101093"/>
            <a:ext cx="2454052" cy="3029344"/>
          </a:xfrm>
        </p:spPr>
        <p:txBody>
          <a:bodyPr>
            <a:normAutofit/>
          </a:bodyPr>
          <a:lstStyle/>
          <a:p>
            <a:r>
              <a:rPr lang="en-IN" sz="3200" u="sng">
                <a:solidFill>
                  <a:schemeClr val="bg1"/>
                </a:solidFill>
              </a:rPr>
              <a:t>CONTENT</a:t>
            </a:r>
          </a:p>
        </p:txBody>
      </p:sp>
      <p:sp>
        <p:nvSpPr>
          <p:cNvPr id="15"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18B82C85-ADFD-47F5-AB40-3580B2F514CA}"/>
              </a:ext>
            </a:extLst>
          </p:cNvPr>
          <p:cNvGraphicFramePr>
            <a:graphicFrameLocks noGrp="1"/>
          </p:cNvGraphicFramePr>
          <p:nvPr>
            <p:ph idx="1"/>
            <p:extLst>
              <p:ext uri="{D42A27DB-BD31-4B8C-83A1-F6EECF244321}">
                <p14:modId xmlns:p14="http://schemas.microsoft.com/office/powerpoint/2010/main" val="144251413"/>
              </p:ext>
            </p:extLst>
          </p:nvPr>
        </p:nvGraphicFramePr>
        <p:xfrm>
          <a:off x="6164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910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783B-C841-4502-BEC8-CDDBD3737A71}"/>
              </a:ext>
            </a:extLst>
          </p:cNvPr>
          <p:cNvSpPr>
            <a:spLocks noGrp="1"/>
          </p:cNvSpPr>
          <p:nvPr>
            <p:ph type="title"/>
          </p:nvPr>
        </p:nvSpPr>
        <p:spPr/>
        <p:txBody>
          <a:bodyPr/>
          <a:lstStyle/>
          <a:p>
            <a:r>
              <a:rPr lang="en-IN" u="sng" dirty="0"/>
              <a:t>INTRODUCTION</a:t>
            </a:r>
          </a:p>
        </p:txBody>
      </p:sp>
      <p:sp>
        <p:nvSpPr>
          <p:cNvPr id="3" name="Content Placeholder 2">
            <a:extLst>
              <a:ext uri="{FF2B5EF4-FFF2-40B4-BE49-F238E27FC236}">
                <a16:creationId xmlns:a16="http://schemas.microsoft.com/office/drawing/2014/main" id="{3F8B2FE4-7479-4C6C-AC14-0D7C94C23361}"/>
              </a:ext>
            </a:extLst>
          </p:cNvPr>
          <p:cNvSpPr>
            <a:spLocks noGrp="1"/>
          </p:cNvSpPr>
          <p:nvPr>
            <p:ph idx="1"/>
          </p:nvPr>
        </p:nvSpPr>
        <p:spPr>
          <a:xfrm>
            <a:off x="838200" y="1482725"/>
            <a:ext cx="10515600" cy="4821360"/>
          </a:xfrm>
        </p:spPr>
        <p:txBody>
          <a:bodyPr>
            <a:normAutofit/>
          </a:bodyPr>
          <a:lstStyle/>
          <a:p>
            <a:pPr marL="138430" marR="91440">
              <a:lnSpc>
                <a:spcPct val="100000"/>
              </a:lnSpc>
              <a:spcBef>
                <a:spcPts val="310"/>
              </a:spcBef>
              <a:spcAft>
                <a:spcPts val="0"/>
              </a:spcAft>
            </a:pPr>
            <a:r>
              <a:rPr lang="en-IN" sz="1800" dirty="0">
                <a:solidFill>
                  <a:srgbClr val="212121"/>
                </a:solidFill>
                <a:effectLst/>
                <a:latin typeface="Times New Roman" panose="02020603050405020304" pitchFamily="18" charset="0"/>
              </a:rPr>
              <a:t>UART, which stands for Universal Asynchronous Receiver/Transmitter is a circuit for sending parallel data      through a serial line.</a:t>
            </a:r>
            <a:endParaRPr lang="en-IN" sz="1800" dirty="0">
              <a:effectLst/>
              <a:latin typeface="Times New Roman" panose="02020603050405020304" pitchFamily="18" charset="0"/>
            </a:endParaRPr>
          </a:p>
          <a:p>
            <a:pPr>
              <a:lnSpc>
                <a:spcPct val="100000"/>
              </a:lnSpc>
              <a:spcBef>
                <a:spcPts val="35"/>
              </a:spcBef>
            </a:pPr>
            <a:r>
              <a:rPr lang="en-IN" sz="1800" dirty="0">
                <a:effectLst/>
                <a:latin typeface="Times New Roman" panose="02020603050405020304" pitchFamily="18" charset="0"/>
              </a:rPr>
              <a:t> </a:t>
            </a:r>
            <a:r>
              <a:rPr lang="en-IN" sz="1800" dirty="0">
                <a:solidFill>
                  <a:srgbClr val="212121"/>
                </a:solidFill>
                <a:effectLst/>
                <a:latin typeface="Times New Roman" panose="02020603050405020304" pitchFamily="18" charset="0"/>
              </a:rPr>
              <a:t>A universal asynchronous receiver-transmitter is a computer hardware device for asynchronous serial communication in which the data format and transmission speeds are configurable.</a:t>
            </a:r>
          </a:p>
          <a:p>
            <a:pPr marR="90170">
              <a:lnSpc>
                <a:spcPct val="100000"/>
              </a:lnSpc>
              <a:spcBef>
                <a:spcPts val="0"/>
              </a:spcBef>
              <a:spcAft>
                <a:spcPts val="0"/>
              </a:spcAft>
            </a:pPr>
            <a:r>
              <a:rPr lang="en-IN" sz="1800" b="1" i="0" dirty="0">
                <a:solidFill>
                  <a:srgbClr val="202122"/>
                </a:solidFill>
                <a:effectLst/>
                <a:latin typeface="Times New Roman" panose="02020603050405020304" pitchFamily="18" charset="0"/>
                <a:cs typeface="Times New Roman" panose="02020603050405020304" pitchFamily="18" charset="0"/>
              </a:rPr>
              <a:t>Receiver</a:t>
            </a:r>
            <a:r>
              <a:rPr lang="en-IN" sz="1800" b="0" i="0" dirty="0">
                <a:solidFill>
                  <a:srgbClr val="202122"/>
                </a:solidFill>
                <a:effectLst/>
                <a:latin typeface="Times New Roman" panose="02020603050405020304" pitchFamily="18" charset="0"/>
                <a:cs typeface="Times New Roman" panose="02020603050405020304" pitchFamily="18" charset="0"/>
              </a:rPr>
              <a:t>: All operations of the UART hardware are controlled by an internal clock signal which runs at a multiple of the data rate, typically 8 or 16 times the bit rate. The receiver tests the state of the incoming signal on each clock pulse, looking for the beginning of the start bit. If the apparent start bit lasts at least one-half of the bit time, it is valid and signals the start of a new character. If not, it is considered a spurious pulse and is ignored.</a:t>
            </a:r>
          </a:p>
          <a:p>
            <a:pPr marR="90170">
              <a:lnSpc>
                <a:spcPct val="100000"/>
              </a:lnSpc>
              <a:spcBef>
                <a:spcPts val="0"/>
              </a:spcBef>
              <a:spcAft>
                <a:spcPts val="0"/>
              </a:spcAft>
            </a:pPr>
            <a:r>
              <a:rPr lang="en-IN" sz="1800" b="1" dirty="0">
                <a:solidFill>
                  <a:srgbClr val="202122"/>
                </a:solidFill>
                <a:latin typeface="Times New Roman" panose="02020603050405020304" pitchFamily="18" charset="0"/>
                <a:cs typeface="Times New Roman" panose="02020603050405020304" pitchFamily="18" charset="0"/>
              </a:rPr>
              <a:t>Transmitter</a:t>
            </a:r>
            <a:r>
              <a:rPr lang="en-IN" sz="1800" dirty="0">
                <a:solidFill>
                  <a:srgbClr val="202122"/>
                </a:solidFill>
                <a:latin typeface="Times New Roman" panose="02020603050405020304" pitchFamily="18" charset="0"/>
                <a:cs typeface="Times New Roman" panose="02020603050405020304" pitchFamily="18" charset="0"/>
              </a:rPr>
              <a:t> : </a:t>
            </a:r>
            <a:r>
              <a:rPr lang="en-IN" sz="1200" b="0" i="0" dirty="0">
                <a:solidFill>
                  <a:srgbClr val="202122"/>
                </a:solidFill>
                <a:effectLst/>
                <a:latin typeface="Times New Roman" panose="02020603050405020304" pitchFamily="18" charset="0"/>
                <a:cs typeface="Times New Roman" panose="02020603050405020304" pitchFamily="18" charset="0"/>
              </a:rPr>
              <a:t> </a:t>
            </a:r>
            <a:r>
              <a:rPr lang="en-IN" sz="1800" b="0" i="0" dirty="0">
                <a:solidFill>
                  <a:srgbClr val="202122"/>
                </a:solidFill>
                <a:effectLst/>
                <a:latin typeface="Times New Roman" panose="02020603050405020304" pitchFamily="18" charset="0"/>
                <a:cs typeface="Times New Roman" panose="02020603050405020304" pitchFamily="18" charset="0"/>
              </a:rPr>
              <a:t>As soon as the sending system deposits a character in the shift register (after completion of the previous character), the UART generates a start bit, shifts the required number of data bits out to the line, generates and sends the parity bit (if used), and sends the stop bits. Since full-duplex operation requires characters to be sent and received at the same time, UARTs use two different shift registers for transmitted and received characters.</a:t>
            </a:r>
          </a:p>
          <a:p>
            <a:pPr marR="90170">
              <a:lnSpc>
                <a:spcPct val="100000"/>
              </a:lnSpc>
              <a:spcBef>
                <a:spcPts val="0"/>
              </a:spcBef>
              <a:spcAft>
                <a:spcPts val="0"/>
              </a:spcAft>
            </a:pPr>
            <a:r>
              <a:rPr lang="en-IN" sz="1800" dirty="0">
                <a:solidFill>
                  <a:srgbClr val="202122"/>
                </a:solidFill>
                <a:latin typeface="Times New Roman" panose="02020603050405020304" pitchFamily="18" charset="0"/>
                <a:cs typeface="Times New Roman" panose="02020603050405020304" pitchFamily="18" charset="0"/>
              </a:rPr>
              <a:t>A UART is a computer hardware device for a asynchronous serial communication in which data format &amp; transmission speeds are configurable. </a:t>
            </a:r>
          </a:p>
          <a:p>
            <a:pPr marL="0" marR="90170" indent="0">
              <a:lnSpc>
                <a:spcPct val="100000"/>
              </a:lnSpc>
              <a:spcBef>
                <a:spcPts val="0"/>
              </a:spcBef>
              <a:spcAft>
                <a:spcPts val="0"/>
              </a:spcAft>
              <a:buNone/>
            </a:pPr>
            <a:endParaRPr lang="en-IN" sz="180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890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6A87C-DE68-4F43-885D-0073E0D54B71}"/>
              </a:ext>
            </a:extLst>
          </p:cNvPr>
          <p:cNvSpPr>
            <a:spLocks noGrp="1"/>
          </p:cNvSpPr>
          <p:nvPr>
            <p:ph type="title"/>
          </p:nvPr>
        </p:nvSpPr>
        <p:spPr>
          <a:xfrm>
            <a:off x="649224" y="645106"/>
            <a:ext cx="3650279" cy="1259894"/>
          </a:xfrm>
        </p:spPr>
        <p:txBody>
          <a:bodyPr>
            <a:normAutofit/>
          </a:bodyPr>
          <a:lstStyle/>
          <a:p>
            <a:pPr>
              <a:lnSpc>
                <a:spcPct val="90000"/>
              </a:lnSpc>
            </a:pPr>
            <a:r>
              <a:rPr lang="en-IN" sz="2800" u="sng"/>
              <a:t>METHODOLOGY &amp; BLOCKDIAGRAM</a:t>
            </a:r>
          </a:p>
        </p:txBody>
      </p:sp>
      <p:sp>
        <p:nvSpPr>
          <p:cNvPr id="27" name="Rectangle 26">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86AD5F3-064F-425B-A31D-4480C47F4472}"/>
              </a:ext>
            </a:extLst>
          </p:cNvPr>
          <p:cNvSpPr>
            <a:spLocks noGrp="1"/>
          </p:cNvSpPr>
          <p:nvPr>
            <p:ph idx="1"/>
          </p:nvPr>
        </p:nvSpPr>
        <p:spPr>
          <a:xfrm>
            <a:off x="649225" y="2133600"/>
            <a:ext cx="3650278" cy="3759253"/>
          </a:xfrm>
        </p:spPr>
        <p:txBody>
          <a:bodyPr>
            <a:normAutofit/>
          </a:bodyPr>
          <a:lstStyle/>
          <a:p>
            <a:r>
              <a:rPr lang="en-IN">
                <a:latin typeface="Times New Roman" panose="02020603050405020304" pitchFamily="18" charset="0"/>
                <a:cs typeface="Times New Roman" panose="02020603050405020304" pitchFamily="18" charset="0"/>
              </a:rPr>
              <a:t>Asynchronous transmission allows data to be transmitted without the sender having to send a clock signal to the receiver.</a:t>
            </a:r>
          </a:p>
          <a:p>
            <a:r>
              <a:rPr lang="en-IN">
                <a:latin typeface="Times New Roman" panose="02020603050405020304" pitchFamily="18" charset="0"/>
                <a:cs typeface="Times New Roman" panose="02020603050405020304" pitchFamily="18" charset="0"/>
              </a:rPr>
              <a:t>In asynchronous transmission , the sender sends a start bit, 5 to 8ndata bits (LSB first),an optional </a:t>
            </a:r>
            <a:r>
              <a:rPr lang="en-IN" err="1">
                <a:latin typeface="Times New Roman" panose="02020603050405020304" pitchFamily="18" charset="0"/>
                <a:cs typeface="Times New Roman" panose="02020603050405020304" pitchFamily="18" charset="0"/>
              </a:rPr>
              <a:t>parity,and</a:t>
            </a:r>
            <a:r>
              <a:rPr lang="en-IN">
                <a:latin typeface="Times New Roman" panose="02020603050405020304" pitchFamily="18" charset="0"/>
                <a:cs typeface="Times New Roman" panose="02020603050405020304" pitchFamily="18" charset="0"/>
              </a:rPr>
              <a:t> then 1,1.5 or 2 stop bits.</a:t>
            </a:r>
          </a:p>
          <a:p>
            <a:pPr marL="0" indent="0">
              <a:buNone/>
            </a:pPr>
            <a:r>
              <a:rPr lang="en-IN" b="1" u="sng">
                <a:latin typeface="Times New Roman" panose="02020603050405020304" pitchFamily="18" charset="0"/>
                <a:cs typeface="Times New Roman" panose="02020603050405020304" pitchFamily="18" charset="0"/>
              </a:rPr>
              <a:t>BLOCK DIAGRAM</a:t>
            </a:r>
          </a:p>
        </p:txBody>
      </p:sp>
      <p:sp>
        <p:nvSpPr>
          <p:cNvPr id="29"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10;&#10;Description automatically generated">
            <a:extLst>
              <a:ext uri="{FF2B5EF4-FFF2-40B4-BE49-F238E27FC236}">
                <a16:creationId xmlns:a16="http://schemas.microsoft.com/office/drawing/2014/main" id="{2C7498EF-F384-4801-949B-29BA1CD50BC8}"/>
              </a:ext>
            </a:extLst>
          </p:cNvPr>
          <p:cNvPicPr>
            <a:picLocks noChangeAspect="1"/>
          </p:cNvPicPr>
          <p:nvPr/>
        </p:nvPicPr>
        <p:blipFill>
          <a:blip r:embed="rId2"/>
          <a:stretch>
            <a:fillRect/>
          </a:stretch>
        </p:blipFill>
        <p:spPr>
          <a:xfrm>
            <a:off x="5040589" y="759233"/>
            <a:ext cx="6410325" cy="2667000"/>
          </a:xfrm>
          <a:prstGeom prst="rect">
            <a:avLst/>
          </a:prstGeom>
        </p:spPr>
      </p:pic>
      <p:pic>
        <p:nvPicPr>
          <p:cNvPr id="5" name="Picture 4" descr="Graphical user interface, application, Word&#10;&#10;Description automatically generated">
            <a:extLst>
              <a:ext uri="{FF2B5EF4-FFF2-40B4-BE49-F238E27FC236}">
                <a16:creationId xmlns:a16="http://schemas.microsoft.com/office/drawing/2014/main" id="{48D1398F-24A7-4056-A275-21A013A3E0E9}"/>
              </a:ext>
            </a:extLst>
          </p:cNvPr>
          <p:cNvPicPr>
            <a:picLocks noChangeAspect="1"/>
          </p:cNvPicPr>
          <p:nvPr/>
        </p:nvPicPr>
        <p:blipFill>
          <a:blip r:embed="rId3"/>
          <a:stretch>
            <a:fillRect/>
          </a:stretch>
        </p:blipFill>
        <p:spPr>
          <a:xfrm>
            <a:off x="4983439" y="3810786"/>
            <a:ext cx="6524625" cy="1181100"/>
          </a:xfrm>
          <a:prstGeom prst="rect">
            <a:avLst/>
          </a:prstGeom>
        </p:spPr>
      </p:pic>
    </p:spTree>
    <p:extLst>
      <p:ext uri="{BB962C8B-B14F-4D97-AF65-F5344CB8AC3E}">
        <p14:creationId xmlns:p14="http://schemas.microsoft.com/office/powerpoint/2010/main" val="196508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5"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6"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9"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A071BF-28DB-4D50-B79D-526A017AA7AB}"/>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Block Diagram</a:t>
            </a:r>
          </a:p>
        </p:txBody>
      </p:sp>
      <p:sp>
        <p:nvSpPr>
          <p:cNvPr id="4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Diagram&#10;&#10;Description automatically generated">
            <a:extLst>
              <a:ext uri="{FF2B5EF4-FFF2-40B4-BE49-F238E27FC236}">
                <a16:creationId xmlns:a16="http://schemas.microsoft.com/office/drawing/2014/main" id="{72CA0271-9FF5-4350-A40C-7A9639F4FE8D}"/>
              </a:ext>
            </a:extLst>
          </p:cNvPr>
          <p:cNvPicPr>
            <a:picLocks noChangeAspect="1"/>
          </p:cNvPicPr>
          <p:nvPr/>
        </p:nvPicPr>
        <p:blipFill>
          <a:blip r:embed="rId2"/>
          <a:stretch>
            <a:fillRect/>
          </a:stretch>
        </p:blipFill>
        <p:spPr>
          <a:xfrm>
            <a:off x="5587994" y="1246956"/>
            <a:ext cx="5640502" cy="4371389"/>
          </a:xfrm>
          <a:prstGeom prst="rect">
            <a:avLst/>
          </a:prstGeom>
        </p:spPr>
      </p:pic>
    </p:spTree>
    <p:extLst>
      <p:ext uri="{BB962C8B-B14F-4D97-AF65-F5344CB8AC3E}">
        <p14:creationId xmlns:p14="http://schemas.microsoft.com/office/powerpoint/2010/main" val="314786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5058-F974-4B9E-AF88-55FF998A0BA6}"/>
              </a:ext>
            </a:extLst>
          </p:cNvPr>
          <p:cNvSpPr>
            <a:spLocks noGrp="1"/>
          </p:cNvSpPr>
          <p:nvPr>
            <p:ph type="title"/>
          </p:nvPr>
        </p:nvSpPr>
        <p:spPr/>
        <p:txBody>
          <a:bodyPr/>
          <a:lstStyle/>
          <a:p>
            <a:r>
              <a:rPr lang="en-IN" u="sng" dirty="0"/>
              <a:t>IMPLEMENTATION</a:t>
            </a:r>
          </a:p>
        </p:txBody>
      </p:sp>
      <p:pic>
        <p:nvPicPr>
          <p:cNvPr id="4" name="image4.png">
            <a:extLst>
              <a:ext uri="{FF2B5EF4-FFF2-40B4-BE49-F238E27FC236}">
                <a16:creationId xmlns:a16="http://schemas.microsoft.com/office/drawing/2014/main" id="{486E03EF-6508-49DF-8AFA-44E73AF60467}"/>
              </a:ext>
            </a:extLst>
          </p:cNvPr>
          <p:cNvPicPr>
            <a:picLocks noGrp="1" noChangeAspect="1"/>
          </p:cNvPicPr>
          <p:nvPr>
            <p:ph idx="1"/>
          </p:nvPr>
        </p:nvPicPr>
        <p:blipFill>
          <a:blip r:embed="rId2" cstate="print"/>
          <a:stretch>
            <a:fillRect/>
          </a:stretch>
        </p:blipFill>
        <p:spPr>
          <a:xfrm>
            <a:off x="4106008" y="1547168"/>
            <a:ext cx="4756638" cy="4484355"/>
          </a:xfrm>
          <a:prstGeom prst="rect">
            <a:avLst/>
          </a:prstGeom>
        </p:spPr>
      </p:pic>
    </p:spTree>
    <p:extLst>
      <p:ext uri="{BB962C8B-B14F-4D97-AF65-F5344CB8AC3E}">
        <p14:creationId xmlns:p14="http://schemas.microsoft.com/office/powerpoint/2010/main" val="84017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917C-3FAB-44CA-AE39-45A16928CD11}"/>
              </a:ext>
            </a:extLst>
          </p:cNvPr>
          <p:cNvSpPr>
            <a:spLocks noGrp="1"/>
          </p:cNvSpPr>
          <p:nvPr>
            <p:ph type="title"/>
          </p:nvPr>
        </p:nvSpPr>
        <p:spPr/>
        <p:txBody>
          <a:bodyPr/>
          <a:lstStyle/>
          <a:p>
            <a:r>
              <a:rPr lang="en-IN" u="sng" dirty="0"/>
              <a:t>OUTPUT </a:t>
            </a:r>
          </a:p>
        </p:txBody>
      </p:sp>
      <p:pic>
        <p:nvPicPr>
          <p:cNvPr id="4" name="image5.jpeg">
            <a:extLst>
              <a:ext uri="{FF2B5EF4-FFF2-40B4-BE49-F238E27FC236}">
                <a16:creationId xmlns:a16="http://schemas.microsoft.com/office/drawing/2014/main" id="{43B30963-15C4-4C26-AD78-B9E364A22BCE}"/>
              </a:ext>
            </a:extLst>
          </p:cNvPr>
          <p:cNvPicPr>
            <a:picLocks noGrp="1" noChangeAspect="1"/>
          </p:cNvPicPr>
          <p:nvPr>
            <p:ph idx="1"/>
          </p:nvPr>
        </p:nvPicPr>
        <p:blipFill>
          <a:blip r:embed="rId2" cstate="print"/>
          <a:stretch>
            <a:fillRect/>
          </a:stretch>
        </p:blipFill>
        <p:spPr>
          <a:xfrm>
            <a:off x="2136530" y="1811215"/>
            <a:ext cx="8335107" cy="4161754"/>
          </a:xfrm>
          <a:prstGeom prst="rect">
            <a:avLst/>
          </a:prstGeom>
        </p:spPr>
      </p:pic>
    </p:spTree>
    <p:extLst>
      <p:ext uri="{BB962C8B-B14F-4D97-AF65-F5344CB8AC3E}">
        <p14:creationId xmlns:p14="http://schemas.microsoft.com/office/powerpoint/2010/main" val="167718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A668E-71F1-4224-AE58-2ABE2976B566}"/>
              </a:ext>
            </a:extLst>
          </p:cNvPr>
          <p:cNvSpPr>
            <a:spLocks noGrp="1"/>
          </p:cNvSpPr>
          <p:nvPr>
            <p:ph type="title"/>
          </p:nvPr>
        </p:nvSpPr>
        <p:spPr>
          <a:xfrm>
            <a:off x="649224" y="645106"/>
            <a:ext cx="3650279" cy="1259894"/>
          </a:xfrm>
        </p:spPr>
        <p:txBody>
          <a:bodyPr>
            <a:normAutofit/>
          </a:bodyPr>
          <a:lstStyle/>
          <a:p>
            <a:r>
              <a:rPr lang="en-IN" u="sng" dirty="0"/>
              <a:t>APPLICATIONS </a:t>
            </a:r>
          </a:p>
        </p:txBody>
      </p:sp>
      <p:sp>
        <p:nvSpPr>
          <p:cNvPr id="12" name="Rectangle 11">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4DAF9F1-640C-476B-B5A6-0E11D825927D}"/>
              </a:ext>
            </a:extLst>
          </p:cNvPr>
          <p:cNvSpPr>
            <a:spLocks noGrp="1"/>
          </p:cNvSpPr>
          <p:nvPr>
            <p:ph idx="1"/>
          </p:nvPr>
        </p:nvSpPr>
        <p:spPr>
          <a:xfrm>
            <a:off x="649225" y="2133600"/>
            <a:ext cx="3650278" cy="3759253"/>
          </a:xfrm>
        </p:spPr>
        <p:txBody>
          <a:bodyPr>
            <a:normAutofit/>
          </a:bodyPr>
          <a:lstStyle/>
          <a:p>
            <a:pPr marL="138430" marR="113665">
              <a:spcBef>
                <a:spcPts val="0"/>
              </a:spcBef>
              <a:spcAft>
                <a:spcPts val="0"/>
              </a:spcAft>
            </a:pPr>
            <a:r>
              <a:rPr lang="en-IN" b="1">
                <a:effectLst/>
                <a:latin typeface="Times New Roman" panose="02020603050405020304" pitchFamily="18" charset="0"/>
              </a:rPr>
              <a:t>UART </a:t>
            </a:r>
            <a:r>
              <a:rPr lang="en-IN">
                <a:effectLst/>
                <a:latin typeface="Times New Roman" panose="02020603050405020304" pitchFamily="18" charset="0"/>
              </a:rPr>
              <a:t>is one of the most simple and most commonly used </a:t>
            </a:r>
            <a:r>
              <a:rPr lang="en-IN" b="1">
                <a:effectLst/>
                <a:latin typeface="Times New Roman" panose="02020603050405020304" pitchFamily="18" charset="0"/>
              </a:rPr>
              <a:t>Serial </a:t>
            </a:r>
            <a:r>
              <a:rPr lang="en-IN">
                <a:effectLst/>
                <a:latin typeface="Times New Roman" panose="02020603050405020304" pitchFamily="18" charset="0"/>
              </a:rPr>
              <a:t>Communication techniques.</a:t>
            </a:r>
          </a:p>
          <a:p>
            <a:pPr marL="138430" marR="102870">
              <a:spcBef>
                <a:spcPts val="905"/>
              </a:spcBef>
              <a:spcAft>
                <a:spcPts val="0"/>
              </a:spcAft>
            </a:pPr>
            <a:r>
              <a:rPr lang="en-IN">
                <a:effectLst/>
                <a:latin typeface="Times New Roman" panose="02020603050405020304" pitchFamily="18" charset="0"/>
              </a:rPr>
              <a:t>Today, </a:t>
            </a:r>
            <a:r>
              <a:rPr lang="en-IN" b="1">
                <a:effectLst/>
                <a:latin typeface="Times New Roman" panose="02020603050405020304" pitchFamily="18" charset="0"/>
              </a:rPr>
              <a:t>UART </a:t>
            </a:r>
            <a:r>
              <a:rPr lang="en-IN">
                <a:effectLst/>
                <a:latin typeface="Times New Roman" panose="02020603050405020304" pitchFamily="18" charset="0"/>
              </a:rPr>
              <a:t>is being used in many </a:t>
            </a:r>
            <a:r>
              <a:rPr lang="en-IN" b="1">
                <a:effectLst/>
                <a:latin typeface="Times New Roman" panose="02020603050405020304" pitchFamily="18" charset="0"/>
              </a:rPr>
              <a:t>applications </a:t>
            </a:r>
            <a:r>
              <a:rPr lang="en-IN">
                <a:effectLst/>
                <a:latin typeface="Times New Roman" panose="02020603050405020304" pitchFamily="18" charset="0"/>
              </a:rPr>
              <a:t>like GPS </a:t>
            </a:r>
            <a:r>
              <a:rPr lang="en-IN" b="1">
                <a:effectLst/>
                <a:latin typeface="Times New Roman" panose="02020603050405020304" pitchFamily="18" charset="0"/>
              </a:rPr>
              <a:t>Receivers</a:t>
            </a:r>
            <a:r>
              <a:rPr lang="en-IN">
                <a:effectLst/>
                <a:latin typeface="Times New Roman" panose="02020603050405020304" pitchFamily="18" charset="0"/>
              </a:rPr>
              <a:t>, Bluetooth Modules, GSM and GPRS Modems, Wireless Communication Systems, RFID based </a:t>
            </a:r>
            <a:r>
              <a:rPr lang="en-IN" b="1">
                <a:effectLst/>
                <a:latin typeface="Times New Roman" panose="02020603050405020304" pitchFamily="18" charset="0"/>
              </a:rPr>
              <a:t>applications </a:t>
            </a:r>
            <a:r>
              <a:rPr lang="en-IN">
                <a:effectLst/>
                <a:latin typeface="Times New Roman" panose="02020603050405020304" pitchFamily="18" charset="0"/>
              </a:rPr>
              <a:t>etc.</a:t>
            </a:r>
          </a:p>
          <a:p>
            <a:pPr marL="138430" marR="102870">
              <a:spcBef>
                <a:spcPts val="905"/>
              </a:spcBef>
              <a:spcAft>
                <a:spcPts val="0"/>
              </a:spcAft>
            </a:pPr>
            <a:endParaRPr lang="en-IN">
              <a:effectLst/>
              <a:latin typeface="Times New Roman" panose="02020603050405020304" pitchFamily="18" charset="0"/>
            </a:endParaRPr>
          </a:p>
          <a:p>
            <a:pPr marL="0" marR="0" indent="0">
              <a:spcBef>
                <a:spcPts val="0"/>
              </a:spcBef>
              <a:spcAft>
                <a:spcPts val="0"/>
              </a:spcAft>
              <a:buNone/>
            </a:pPr>
            <a:endParaRPr lang="en-IN">
              <a:effectLst/>
              <a:latin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35C84AAC-B7CA-41EC-9244-002D1C619A33}"/>
              </a:ext>
            </a:extLst>
          </p:cNvPr>
          <p:cNvPicPr>
            <a:picLocks noChangeAspect="1"/>
          </p:cNvPicPr>
          <p:nvPr/>
        </p:nvPicPr>
        <p:blipFill rotWithShape="1">
          <a:blip r:embed="rId2"/>
          <a:srcRect b="5869"/>
          <a:stretch/>
        </p:blipFill>
        <p:spPr>
          <a:xfrm>
            <a:off x="4619543" y="640080"/>
            <a:ext cx="6953577" cy="5252773"/>
          </a:xfrm>
          <a:prstGeom prst="rect">
            <a:avLst/>
          </a:prstGeom>
        </p:spPr>
      </p:pic>
      <p:sp>
        <p:nvSpPr>
          <p:cNvPr id="14"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28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99A46-B6AB-454C-A34C-B9F81E4FF26A}"/>
              </a:ext>
            </a:extLst>
          </p:cNvPr>
          <p:cNvSpPr>
            <a:spLocks noGrp="1"/>
          </p:cNvSpPr>
          <p:nvPr>
            <p:ph type="title"/>
          </p:nvPr>
        </p:nvSpPr>
        <p:spPr>
          <a:xfrm>
            <a:off x="1259893" y="3101093"/>
            <a:ext cx="2454052" cy="3029344"/>
          </a:xfrm>
        </p:spPr>
        <p:txBody>
          <a:bodyPr>
            <a:normAutofit/>
          </a:bodyPr>
          <a:lstStyle/>
          <a:p>
            <a:r>
              <a:rPr lang="en-IN" sz="2500" u="sng">
                <a:solidFill>
                  <a:schemeClr val="bg1"/>
                </a:solidFill>
              </a:rPr>
              <a:t>CONCLUSION</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2FF49B4-C0A4-41D3-929C-1BD6F43FFE53}"/>
              </a:ext>
            </a:extLst>
          </p:cNvPr>
          <p:cNvGraphicFramePr>
            <a:graphicFrameLocks noGrp="1"/>
          </p:cNvGraphicFramePr>
          <p:nvPr>
            <p:ph idx="1"/>
            <p:extLst>
              <p:ext uri="{D42A27DB-BD31-4B8C-83A1-F6EECF244321}">
                <p14:modId xmlns:p14="http://schemas.microsoft.com/office/powerpoint/2010/main" val="55072045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27631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UART RECEIVER    </vt:lpstr>
      <vt:lpstr>CONTENT</vt:lpstr>
      <vt:lpstr>INTRODUCTION</vt:lpstr>
      <vt:lpstr>METHODOLOGY &amp; BLOCKDIAGRAM</vt:lpstr>
      <vt:lpstr>Block Diagram</vt:lpstr>
      <vt:lpstr>IMPLEMENTATION</vt:lpstr>
      <vt:lpstr>OUTPUT </vt:lpstr>
      <vt:lpstr>APPLICATIONS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 RECEIVER    </dc:title>
  <dc:creator>NEKKALAPU ESWAR</dc:creator>
  <cp:lastModifiedBy>NEKKALAPU ESWAR</cp:lastModifiedBy>
  <cp:revision>1</cp:revision>
  <dcterms:created xsi:type="dcterms:W3CDTF">2020-12-19T05:33:05Z</dcterms:created>
  <dcterms:modified xsi:type="dcterms:W3CDTF">2020-12-19T05:33:50Z</dcterms:modified>
</cp:coreProperties>
</file>