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7"/>
  </p:notesMasterIdLst>
  <p:sldIdLst>
    <p:sldId id="313" r:id="rId3"/>
    <p:sldId id="256" r:id="rId4"/>
    <p:sldId id="257" r:id="rId5"/>
    <p:sldId id="314" r:id="rId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Kdam Thmor Pro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502020204030203" pitchFamily="34" charset="0"/>
      <p:regular r:id="rId17"/>
      <p:italic r:id="rId18"/>
    </p:embeddedFont>
    <p:embeddedFont>
      <p:font typeface="Nunito Light" pitchFamily="2" charset="0"/>
      <p:regular r:id="rId19"/>
      <p: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8B417-5D27-49AD-A7F7-A2049A42E166}">
  <a:tblStyle styleId="{6308B417-5D27-49AD-A7F7-A2049A42E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17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94850" y="954400"/>
            <a:ext cx="5316300" cy="27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57975" y="3854000"/>
            <a:ext cx="1929300" cy="75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700065">
            <a:off x="8084300" y="4395246"/>
            <a:ext cx="431077" cy="417505"/>
          </a:xfrm>
          <a:custGeom>
            <a:avLst/>
            <a:gdLst/>
            <a:ahLst/>
            <a:cxnLst/>
            <a:rect l="l" t="t" r="r" b="b"/>
            <a:pathLst>
              <a:path w="1543" h="1425" extrusionOk="0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7731" y="-28725"/>
            <a:ext cx="864497" cy="5182591"/>
            <a:chOff x="8338960" y="-28725"/>
            <a:chExt cx="864497" cy="5182591"/>
          </a:xfrm>
        </p:grpSpPr>
        <p:sp>
          <p:nvSpPr>
            <p:cNvPr id="13" name="Google Shape;13;p2"/>
            <p:cNvSpPr/>
            <p:nvPr/>
          </p:nvSpPr>
          <p:spPr>
            <a:xfrm>
              <a:off x="8338960" y="-28725"/>
              <a:ext cx="432248" cy="401061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8769723" y="-28725"/>
              <a:ext cx="433734" cy="401061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8338960" y="370850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8769723" y="370850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8338960" y="768939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8769723" y="768939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8338960" y="1167029"/>
              <a:ext cx="432248" cy="401061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" name="Google Shape;20;p2"/>
            <p:cNvSpPr/>
            <p:nvPr/>
          </p:nvSpPr>
          <p:spPr>
            <a:xfrm>
              <a:off x="8769723" y="1167029"/>
              <a:ext cx="433734" cy="401061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8338960" y="1566604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8769723" y="1566604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8338960" y="1964693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8769723" y="1964693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8338960" y="2362783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8769723" y="2362783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8338960" y="2760872"/>
              <a:ext cx="432248" cy="401061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769723" y="2760872"/>
              <a:ext cx="433734" cy="401061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338960" y="3160447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769723" y="3160447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8338960" y="3558536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769723" y="3558536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338960" y="3956626"/>
              <a:ext cx="432248" cy="401061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8769723" y="3956626"/>
              <a:ext cx="433734" cy="401061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8338960" y="4356201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8769723" y="4356201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8338960" y="4754290"/>
              <a:ext cx="432248" cy="399575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8769723" y="4754290"/>
              <a:ext cx="433734" cy="399575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rot="5400000">
            <a:off x="-2456938" y="2181637"/>
            <a:ext cx="5175849" cy="780226"/>
          </a:xfrm>
          <a:custGeom>
            <a:avLst/>
            <a:gdLst/>
            <a:ahLst/>
            <a:cxnLst/>
            <a:rect l="l" t="t" r="r" b="b"/>
            <a:pathLst>
              <a:path w="4458" h="675" extrusionOk="0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21663" y="117076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4"/>
          <p:cNvSpPr/>
          <p:nvPr/>
        </p:nvSpPr>
        <p:spPr>
          <a:xfrm rot="-5400000">
            <a:off x="8533825" y="765024"/>
            <a:ext cx="514800" cy="720900"/>
          </a:xfrm>
          <a:prstGeom prst="round2SameRect">
            <a:avLst>
              <a:gd name="adj1" fmla="val 496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8311558" y="-25169"/>
            <a:ext cx="832442" cy="1152848"/>
            <a:chOff x="8311558" y="-36928"/>
            <a:chExt cx="832442" cy="1152848"/>
          </a:xfrm>
        </p:grpSpPr>
        <p:sp>
          <p:nvSpPr>
            <p:cNvPr id="53" name="Google Shape;53;p4"/>
            <p:cNvSpPr/>
            <p:nvPr/>
          </p:nvSpPr>
          <p:spPr>
            <a:xfrm>
              <a:off x="8311558" y="-36928"/>
              <a:ext cx="417651" cy="386190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" name="Google Shape;54;p4"/>
            <p:cNvSpPr/>
            <p:nvPr/>
          </p:nvSpPr>
          <p:spPr>
            <a:xfrm>
              <a:off x="8727779" y="-36928"/>
              <a:ext cx="416221" cy="386190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5" name="Google Shape;55;p4"/>
            <p:cNvSpPr/>
            <p:nvPr/>
          </p:nvSpPr>
          <p:spPr>
            <a:xfrm>
              <a:off x="8311558" y="347831"/>
              <a:ext cx="417651" cy="384759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" name="Google Shape;56;p4"/>
            <p:cNvSpPr/>
            <p:nvPr/>
          </p:nvSpPr>
          <p:spPr>
            <a:xfrm>
              <a:off x="8727779" y="347831"/>
              <a:ext cx="416221" cy="384759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" name="Google Shape;57;p4"/>
            <p:cNvSpPr/>
            <p:nvPr/>
          </p:nvSpPr>
          <p:spPr>
            <a:xfrm>
              <a:off x="8311558" y="731160"/>
              <a:ext cx="417651" cy="384759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" name="Google Shape;58;p4"/>
            <p:cNvSpPr/>
            <p:nvPr/>
          </p:nvSpPr>
          <p:spPr>
            <a:xfrm>
              <a:off x="8727779" y="731160"/>
              <a:ext cx="416221" cy="384759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59" name="Google Shape;59;p4"/>
          <p:cNvSpPr/>
          <p:nvPr/>
        </p:nvSpPr>
        <p:spPr>
          <a:xfrm>
            <a:off x="8624338" y="1800251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 txBox="1">
            <a:spLocks noGrp="1"/>
          </p:cNvSpPr>
          <p:nvPr>
            <p:ph type="title"/>
          </p:nvPr>
        </p:nvSpPr>
        <p:spPr>
          <a:xfrm>
            <a:off x="4587375" y="1698292"/>
            <a:ext cx="33459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9"/>
          <p:cNvSpPr txBox="1">
            <a:spLocks noGrp="1"/>
          </p:cNvSpPr>
          <p:nvPr>
            <p:ph type="subTitle" idx="1"/>
          </p:nvPr>
        </p:nvSpPr>
        <p:spPr>
          <a:xfrm>
            <a:off x="4587550" y="2485208"/>
            <a:ext cx="33459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9"/>
          <p:cNvSpPr/>
          <p:nvPr/>
        </p:nvSpPr>
        <p:spPr>
          <a:xfrm rot="5400000">
            <a:off x="-2270852" y="2181338"/>
            <a:ext cx="5187329" cy="780825"/>
          </a:xfrm>
          <a:custGeom>
            <a:avLst/>
            <a:gdLst/>
            <a:ahLst/>
            <a:cxnLst/>
            <a:rect l="l" t="t" r="r" b="b"/>
            <a:pathLst>
              <a:path w="4458" h="675" extrusionOk="0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196663" y="1580364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0" name="Google Shape;570;p19"/>
          <p:cNvGrpSpPr/>
          <p:nvPr/>
        </p:nvGrpSpPr>
        <p:grpSpPr>
          <a:xfrm>
            <a:off x="7000537" y="-2925"/>
            <a:ext cx="2143463" cy="5143500"/>
            <a:chOff x="7000537" y="-2925"/>
            <a:chExt cx="2143463" cy="5143500"/>
          </a:xfrm>
        </p:grpSpPr>
        <p:sp>
          <p:nvSpPr>
            <p:cNvPr id="571" name="Google Shape;571;p19"/>
            <p:cNvSpPr/>
            <p:nvPr/>
          </p:nvSpPr>
          <p:spPr>
            <a:xfrm rot="-5402003">
              <a:off x="8477850" y="380844"/>
              <a:ext cx="514800" cy="81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7429512" y="-292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" name="Google Shape;573;p19"/>
            <p:cNvSpPr/>
            <p:nvPr/>
          </p:nvSpPr>
          <p:spPr>
            <a:xfrm>
              <a:off x="7857036" y="-2925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4" name="Google Shape;574;p19"/>
            <p:cNvSpPr/>
            <p:nvPr/>
          </p:nvSpPr>
          <p:spPr>
            <a:xfrm>
              <a:off x="8286024" y="-2925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5" name="Google Shape;575;p19"/>
            <p:cNvSpPr/>
            <p:nvPr/>
          </p:nvSpPr>
          <p:spPr>
            <a:xfrm>
              <a:off x="8715012" y="-292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6" name="Google Shape;576;p19"/>
            <p:cNvSpPr/>
            <p:nvPr/>
          </p:nvSpPr>
          <p:spPr>
            <a:xfrm>
              <a:off x="8286024" y="393636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7" name="Google Shape;577;p19"/>
            <p:cNvSpPr/>
            <p:nvPr/>
          </p:nvSpPr>
          <p:spPr>
            <a:xfrm>
              <a:off x="8715012" y="393636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8" name="Google Shape;578;p19"/>
            <p:cNvSpPr/>
            <p:nvPr/>
          </p:nvSpPr>
          <p:spPr>
            <a:xfrm>
              <a:off x="8286024" y="788723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9" name="Google Shape;579;p19"/>
            <p:cNvSpPr/>
            <p:nvPr/>
          </p:nvSpPr>
          <p:spPr>
            <a:xfrm>
              <a:off x="8715012" y="788723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0" name="Google Shape;580;p19"/>
            <p:cNvSpPr/>
            <p:nvPr/>
          </p:nvSpPr>
          <p:spPr>
            <a:xfrm>
              <a:off x="8715012" y="1183810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1" name="Google Shape;581;p19"/>
            <p:cNvSpPr/>
            <p:nvPr/>
          </p:nvSpPr>
          <p:spPr>
            <a:xfrm>
              <a:off x="8715012" y="1580371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2" name="Google Shape;582;p19"/>
            <p:cNvSpPr/>
            <p:nvPr/>
          </p:nvSpPr>
          <p:spPr>
            <a:xfrm>
              <a:off x="8715012" y="1975458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3" name="Google Shape;583;p19"/>
            <p:cNvSpPr/>
            <p:nvPr/>
          </p:nvSpPr>
          <p:spPr>
            <a:xfrm>
              <a:off x="8715012" y="2370544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4" name="Google Shape;584;p19"/>
            <p:cNvSpPr/>
            <p:nvPr/>
          </p:nvSpPr>
          <p:spPr>
            <a:xfrm>
              <a:off x="8715012" y="2765631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5" name="Google Shape;585;p19"/>
            <p:cNvSpPr/>
            <p:nvPr/>
          </p:nvSpPr>
          <p:spPr>
            <a:xfrm>
              <a:off x="8715012" y="3162192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6" name="Google Shape;586;p19"/>
            <p:cNvSpPr/>
            <p:nvPr/>
          </p:nvSpPr>
          <p:spPr>
            <a:xfrm>
              <a:off x="8715012" y="3557279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7" name="Google Shape;587;p19"/>
            <p:cNvSpPr/>
            <p:nvPr/>
          </p:nvSpPr>
          <p:spPr>
            <a:xfrm>
              <a:off x="8715012" y="3952366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8" name="Google Shape;588;p19"/>
            <p:cNvSpPr/>
            <p:nvPr/>
          </p:nvSpPr>
          <p:spPr>
            <a:xfrm>
              <a:off x="8715012" y="4348927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9" name="Google Shape;589;p19"/>
            <p:cNvSpPr/>
            <p:nvPr/>
          </p:nvSpPr>
          <p:spPr>
            <a:xfrm>
              <a:off x="8715012" y="4744014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90" name="Google Shape;590;p19"/>
            <p:cNvSpPr/>
            <p:nvPr/>
          </p:nvSpPr>
          <p:spPr>
            <a:xfrm>
              <a:off x="7000537" y="-292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91" name="Google Shape;591;p19"/>
            <p:cNvSpPr/>
            <p:nvPr/>
          </p:nvSpPr>
          <p:spPr>
            <a:xfrm>
              <a:off x="7857775" y="39217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7"/>
          <p:cNvSpPr/>
          <p:nvPr/>
        </p:nvSpPr>
        <p:spPr>
          <a:xfrm>
            <a:off x="-7584" y="3214999"/>
            <a:ext cx="9168733" cy="714076"/>
          </a:xfrm>
          <a:custGeom>
            <a:avLst/>
            <a:gdLst/>
            <a:ahLst/>
            <a:cxnLst/>
            <a:rect l="l" t="t" r="r" b="b"/>
            <a:pathLst>
              <a:path w="8667" h="675" extrusionOk="0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7"/>
          <p:cNvSpPr/>
          <p:nvPr/>
        </p:nvSpPr>
        <p:spPr>
          <a:xfrm>
            <a:off x="-10225" y="3758716"/>
            <a:ext cx="9168900" cy="14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08" name="Google Shape;808;p27"/>
          <p:cNvSpPr/>
          <p:nvPr/>
        </p:nvSpPr>
        <p:spPr>
          <a:xfrm>
            <a:off x="4468353" y="4062412"/>
            <a:ext cx="666360" cy="570455"/>
          </a:xfrm>
          <a:custGeom>
            <a:avLst/>
            <a:gdLst/>
            <a:ahLst/>
            <a:cxnLst/>
            <a:rect l="l" t="t" r="r" b="b"/>
            <a:pathLst>
              <a:path w="1851" h="1511" extrusionOk="0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7"/>
          <p:cNvSpPr/>
          <p:nvPr/>
        </p:nvSpPr>
        <p:spPr>
          <a:xfrm>
            <a:off x="0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27"/>
          <p:cNvSpPr/>
          <p:nvPr/>
        </p:nvSpPr>
        <p:spPr>
          <a:xfrm>
            <a:off x="435684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27"/>
          <p:cNvSpPr/>
          <p:nvPr/>
        </p:nvSpPr>
        <p:spPr>
          <a:xfrm>
            <a:off x="872870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p27"/>
          <p:cNvSpPr/>
          <p:nvPr/>
        </p:nvSpPr>
        <p:spPr>
          <a:xfrm>
            <a:off x="1308554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p27"/>
          <p:cNvSpPr/>
          <p:nvPr/>
        </p:nvSpPr>
        <p:spPr>
          <a:xfrm>
            <a:off x="1745740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p27"/>
          <p:cNvSpPr/>
          <p:nvPr/>
        </p:nvSpPr>
        <p:spPr>
          <a:xfrm>
            <a:off x="2181424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5" name="Google Shape;815;p27"/>
          <p:cNvSpPr/>
          <p:nvPr/>
        </p:nvSpPr>
        <p:spPr>
          <a:xfrm>
            <a:off x="2618610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27"/>
          <p:cNvSpPr/>
          <p:nvPr/>
        </p:nvSpPr>
        <p:spPr>
          <a:xfrm>
            <a:off x="3054294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27"/>
          <p:cNvSpPr/>
          <p:nvPr/>
        </p:nvSpPr>
        <p:spPr>
          <a:xfrm>
            <a:off x="3491480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7"/>
          <p:cNvSpPr/>
          <p:nvPr/>
        </p:nvSpPr>
        <p:spPr>
          <a:xfrm>
            <a:off x="3928666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27"/>
          <p:cNvSpPr/>
          <p:nvPr/>
        </p:nvSpPr>
        <p:spPr>
          <a:xfrm>
            <a:off x="4364350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27"/>
          <p:cNvSpPr/>
          <p:nvPr/>
        </p:nvSpPr>
        <p:spPr>
          <a:xfrm>
            <a:off x="4801536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p27"/>
          <p:cNvSpPr/>
          <p:nvPr/>
        </p:nvSpPr>
        <p:spPr>
          <a:xfrm>
            <a:off x="5237220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p27"/>
          <p:cNvSpPr/>
          <p:nvPr/>
        </p:nvSpPr>
        <p:spPr>
          <a:xfrm>
            <a:off x="5674406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27"/>
          <p:cNvSpPr/>
          <p:nvPr/>
        </p:nvSpPr>
        <p:spPr>
          <a:xfrm>
            <a:off x="6110090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p27"/>
          <p:cNvSpPr/>
          <p:nvPr/>
        </p:nvSpPr>
        <p:spPr>
          <a:xfrm>
            <a:off x="6547276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5" name="Google Shape;825;p27"/>
          <p:cNvSpPr/>
          <p:nvPr/>
        </p:nvSpPr>
        <p:spPr>
          <a:xfrm>
            <a:off x="6982960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27"/>
          <p:cNvSpPr/>
          <p:nvPr/>
        </p:nvSpPr>
        <p:spPr>
          <a:xfrm>
            <a:off x="7420146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7" name="Google Shape;827;p27"/>
          <p:cNvSpPr/>
          <p:nvPr/>
        </p:nvSpPr>
        <p:spPr>
          <a:xfrm>
            <a:off x="7857332" y="4363551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p27"/>
          <p:cNvSpPr/>
          <p:nvPr/>
        </p:nvSpPr>
        <p:spPr>
          <a:xfrm>
            <a:off x="0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p27"/>
          <p:cNvSpPr/>
          <p:nvPr/>
        </p:nvSpPr>
        <p:spPr>
          <a:xfrm>
            <a:off x="435684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p27"/>
          <p:cNvSpPr/>
          <p:nvPr/>
        </p:nvSpPr>
        <p:spPr>
          <a:xfrm>
            <a:off x="872870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27"/>
          <p:cNvSpPr/>
          <p:nvPr/>
        </p:nvSpPr>
        <p:spPr>
          <a:xfrm>
            <a:off x="1308554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27"/>
          <p:cNvSpPr/>
          <p:nvPr/>
        </p:nvSpPr>
        <p:spPr>
          <a:xfrm>
            <a:off x="1745740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27"/>
          <p:cNvSpPr/>
          <p:nvPr/>
        </p:nvSpPr>
        <p:spPr>
          <a:xfrm>
            <a:off x="2181424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27"/>
          <p:cNvSpPr/>
          <p:nvPr/>
        </p:nvSpPr>
        <p:spPr>
          <a:xfrm>
            <a:off x="2618610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27"/>
          <p:cNvSpPr/>
          <p:nvPr/>
        </p:nvSpPr>
        <p:spPr>
          <a:xfrm>
            <a:off x="3054294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27"/>
          <p:cNvSpPr/>
          <p:nvPr/>
        </p:nvSpPr>
        <p:spPr>
          <a:xfrm>
            <a:off x="3491480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7" name="Google Shape;837;p27"/>
          <p:cNvSpPr/>
          <p:nvPr/>
        </p:nvSpPr>
        <p:spPr>
          <a:xfrm>
            <a:off x="3928666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27"/>
          <p:cNvSpPr/>
          <p:nvPr/>
        </p:nvSpPr>
        <p:spPr>
          <a:xfrm>
            <a:off x="4364350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27"/>
          <p:cNvSpPr/>
          <p:nvPr/>
        </p:nvSpPr>
        <p:spPr>
          <a:xfrm>
            <a:off x="4801536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27"/>
          <p:cNvSpPr/>
          <p:nvPr/>
        </p:nvSpPr>
        <p:spPr>
          <a:xfrm>
            <a:off x="5237220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p27"/>
          <p:cNvSpPr/>
          <p:nvPr/>
        </p:nvSpPr>
        <p:spPr>
          <a:xfrm>
            <a:off x="5674406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2" name="Google Shape;842;p27"/>
          <p:cNvSpPr/>
          <p:nvPr/>
        </p:nvSpPr>
        <p:spPr>
          <a:xfrm>
            <a:off x="6110090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p27"/>
          <p:cNvSpPr/>
          <p:nvPr/>
        </p:nvSpPr>
        <p:spPr>
          <a:xfrm>
            <a:off x="6547276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4" name="Google Shape;844;p27"/>
          <p:cNvSpPr/>
          <p:nvPr/>
        </p:nvSpPr>
        <p:spPr>
          <a:xfrm>
            <a:off x="6982960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27"/>
          <p:cNvSpPr/>
          <p:nvPr/>
        </p:nvSpPr>
        <p:spPr>
          <a:xfrm>
            <a:off x="7420146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27"/>
          <p:cNvSpPr/>
          <p:nvPr/>
        </p:nvSpPr>
        <p:spPr>
          <a:xfrm>
            <a:off x="7857332" y="4766194"/>
            <a:ext cx="437186" cy="404146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27"/>
          <p:cNvSpPr/>
          <p:nvPr/>
        </p:nvSpPr>
        <p:spPr>
          <a:xfrm>
            <a:off x="8293025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27"/>
          <p:cNvSpPr/>
          <p:nvPr/>
        </p:nvSpPr>
        <p:spPr>
          <a:xfrm>
            <a:off x="8730212" y="4363551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p27"/>
          <p:cNvSpPr/>
          <p:nvPr/>
        </p:nvSpPr>
        <p:spPr>
          <a:xfrm>
            <a:off x="8293025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27"/>
          <p:cNvSpPr/>
          <p:nvPr/>
        </p:nvSpPr>
        <p:spPr>
          <a:xfrm>
            <a:off x="8730212" y="4766194"/>
            <a:ext cx="438688" cy="404146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1" name="Google Shape;851;p27"/>
          <p:cNvSpPr/>
          <p:nvPr/>
        </p:nvSpPr>
        <p:spPr>
          <a:xfrm rot="10800000">
            <a:off x="512536" y="3415601"/>
            <a:ext cx="401400" cy="4014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27"/>
          <p:cNvSpPr/>
          <p:nvPr/>
        </p:nvSpPr>
        <p:spPr>
          <a:xfrm rot="10800000">
            <a:off x="6301874" y="3571600"/>
            <a:ext cx="245400" cy="2454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27"/>
          <p:cNvSpPr/>
          <p:nvPr/>
        </p:nvSpPr>
        <p:spPr>
          <a:xfrm rot="10800000">
            <a:off x="2491874" y="3929075"/>
            <a:ext cx="245400" cy="2454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8"/>
          <p:cNvSpPr/>
          <p:nvPr/>
        </p:nvSpPr>
        <p:spPr>
          <a:xfrm>
            <a:off x="551749" y="4055462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6" name="Google Shape;856;p28"/>
          <p:cNvSpPr/>
          <p:nvPr/>
        </p:nvSpPr>
        <p:spPr>
          <a:xfrm rot="-5400000">
            <a:off x="5557861" y="1581637"/>
            <a:ext cx="5197877" cy="1996300"/>
          </a:xfrm>
          <a:custGeom>
            <a:avLst/>
            <a:gdLst/>
            <a:ahLst/>
            <a:cxnLst/>
            <a:rect l="l" t="t" r="r" b="b"/>
            <a:pathLst>
              <a:path w="1971" h="757" extrusionOk="0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>
            <a:off x="8322471" y="3265361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8"/>
          <p:cNvSpPr/>
          <p:nvPr/>
        </p:nvSpPr>
        <p:spPr>
          <a:xfrm rot="10800000">
            <a:off x="8738692" y="4029661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28"/>
          <p:cNvSpPr/>
          <p:nvPr/>
        </p:nvSpPr>
        <p:spPr>
          <a:xfrm rot="10800000">
            <a:off x="8322471" y="2882032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28"/>
          <p:cNvSpPr/>
          <p:nvPr/>
        </p:nvSpPr>
        <p:spPr>
          <a:xfrm rot="10800000">
            <a:off x="8738692" y="3646332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28"/>
          <p:cNvSpPr/>
          <p:nvPr/>
        </p:nvSpPr>
        <p:spPr>
          <a:xfrm rot="10800000">
            <a:off x="8322462" y="4029661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p28"/>
          <p:cNvSpPr/>
          <p:nvPr/>
        </p:nvSpPr>
        <p:spPr>
          <a:xfrm rot="10800000">
            <a:off x="8737291" y="4793961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3" name="Google Shape;863;p28"/>
          <p:cNvSpPr/>
          <p:nvPr/>
        </p:nvSpPr>
        <p:spPr>
          <a:xfrm rot="10800000">
            <a:off x="8322500" y="4793961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28"/>
          <p:cNvSpPr/>
          <p:nvPr/>
        </p:nvSpPr>
        <p:spPr>
          <a:xfrm rot="10800000">
            <a:off x="8322462" y="3646332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28"/>
          <p:cNvSpPr/>
          <p:nvPr/>
        </p:nvSpPr>
        <p:spPr>
          <a:xfrm rot="10800000">
            <a:off x="8737291" y="4410632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28"/>
          <p:cNvSpPr/>
          <p:nvPr/>
        </p:nvSpPr>
        <p:spPr>
          <a:xfrm rot="10800000">
            <a:off x="8322500" y="4410632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p28"/>
          <p:cNvSpPr/>
          <p:nvPr/>
        </p:nvSpPr>
        <p:spPr>
          <a:xfrm rot="10800000">
            <a:off x="8738692" y="1736761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p28"/>
          <p:cNvSpPr/>
          <p:nvPr/>
        </p:nvSpPr>
        <p:spPr>
          <a:xfrm rot="10800000">
            <a:off x="8738692" y="1353432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28"/>
          <p:cNvSpPr/>
          <p:nvPr/>
        </p:nvSpPr>
        <p:spPr>
          <a:xfrm rot="10800000">
            <a:off x="8737291" y="2501061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p28"/>
          <p:cNvSpPr/>
          <p:nvPr/>
        </p:nvSpPr>
        <p:spPr>
          <a:xfrm rot="10800000">
            <a:off x="8737291" y="2117732"/>
            <a:ext cx="417651" cy="384759"/>
          </a:xfrm>
          <a:custGeom>
            <a:avLst/>
            <a:gdLst/>
            <a:ahLst/>
            <a:cxnLst/>
            <a:rect l="l" t="t" r="r" b="b"/>
            <a:pathLst>
              <a:path w="292" h="269" extrusionOk="0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28"/>
          <p:cNvSpPr/>
          <p:nvPr/>
        </p:nvSpPr>
        <p:spPr>
          <a:xfrm rot="10800000">
            <a:off x="8322492" y="1353436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28"/>
          <p:cNvSpPr/>
          <p:nvPr/>
        </p:nvSpPr>
        <p:spPr>
          <a:xfrm rot="10800000">
            <a:off x="8322492" y="970107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3" name="Google Shape;873;p28"/>
          <p:cNvSpPr/>
          <p:nvPr/>
        </p:nvSpPr>
        <p:spPr>
          <a:xfrm rot="10800000">
            <a:off x="7906217" y="1736757"/>
            <a:ext cx="416221" cy="384759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28"/>
          <p:cNvSpPr/>
          <p:nvPr/>
        </p:nvSpPr>
        <p:spPr>
          <a:xfrm rot="10800000">
            <a:off x="0" y="4763451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28"/>
          <p:cNvSpPr/>
          <p:nvPr/>
        </p:nvSpPr>
        <p:spPr>
          <a:xfrm rot="10800000">
            <a:off x="0" y="4365702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p28"/>
          <p:cNvSpPr/>
          <p:nvPr/>
        </p:nvSpPr>
        <p:spPr>
          <a:xfrm rot="10800000">
            <a:off x="0" y="3965920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7" name="Google Shape;877;p28"/>
          <p:cNvSpPr/>
          <p:nvPr/>
        </p:nvSpPr>
        <p:spPr>
          <a:xfrm rot="10800000">
            <a:off x="0" y="3566686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28"/>
          <p:cNvSpPr/>
          <p:nvPr/>
        </p:nvSpPr>
        <p:spPr>
          <a:xfrm rot="10800000">
            <a:off x="0" y="3168937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28"/>
          <p:cNvSpPr/>
          <p:nvPr/>
        </p:nvSpPr>
        <p:spPr>
          <a:xfrm rot="10800000">
            <a:off x="0" y="2771188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0" name="Google Shape;880;p28"/>
          <p:cNvSpPr/>
          <p:nvPr/>
        </p:nvSpPr>
        <p:spPr>
          <a:xfrm rot="10800000">
            <a:off x="0" y="2373439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p28"/>
          <p:cNvSpPr/>
          <p:nvPr/>
        </p:nvSpPr>
        <p:spPr>
          <a:xfrm rot="10800000">
            <a:off x="0" y="1974205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p28"/>
          <p:cNvSpPr/>
          <p:nvPr/>
        </p:nvSpPr>
        <p:spPr>
          <a:xfrm rot="10800000">
            <a:off x="0" y="1576456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28"/>
          <p:cNvSpPr/>
          <p:nvPr/>
        </p:nvSpPr>
        <p:spPr>
          <a:xfrm rot="10800000">
            <a:off x="0" y="1178707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28"/>
          <p:cNvSpPr/>
          <p:nvPr/>
        </p:nvSpPr>
        <p:spPr>
          <a:xfrm rot="10800000">
            <a:off x="0" y="779473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28"/>
          <p:cNvSpPr/>
          <p:nvPr/>
        </p:nvSpPr>
        <p:spPr>
          <a:xfrm rot="10800000">
            <a:off x="0" y="381724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p28"/>
          <p:cNvSpPr/>
          <p:nvPr/>
        </p:nvSpPr>
        <p:spPr>
          <a:xfrm rot="10800000">
            <a:off x="0" y="-16025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28"/>
          <p:cNvSpPr/>
          <p:nvPr/>
        </p:nvSpPr>
        <p:spPr>
          <a:xfrm rot="10800000">
            <a:off x="431875" y="4763451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p28"/>
          <p:cNvSpPr/>
          <p:nvPr/>
        </p:nvSpPr>
        <p:spPr>
          <a:xfrm rot="10800000">
            <a:off x="431875" y="4365702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p28"/>
          <p:cNvSpPr/>
          <p:nvPr/>
        </p:nvSpPr>
        <p:spPr>
          <a:xfrm rot="10800000">
            <a:off x="431875" y="3969986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0" name="Google Shape;890;p28"/>
          <p:cNvSpPr/>
          <p:nvPr/>
        </p:nvSpPr>
        <p:spPr>
          <a:xfrm rot="10800000">
            <a:off x="431875" y="3570753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28"/>
          <p:cNvSpPr/>
          <p:nvPr/>
        </p:nvSpPr>
        <p:spPr>
          <a:xfrm rot="10800000">
            <a:off x="431875" y="3173003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p28"/>
          <p:cNvSpPr/>
          <p:nvPr/>
        </p:nvSpPr>
        <p:spPr>
          <a:xfrm rot="10800000">
            <a:off x="431875" y="2775254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28"/>
          <p:cNvSpPr/>
          <p:nvPr/>
        </p:nvSpPr>
        <p:spPr>
          <a:xfrm rot="10800000">
            <a:off x="431875" y="2377505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4" name="Google Shape;894;p28"/>
          <p:cNvSpPr/>
          <p:nvPr/>
        </p:nvSpPr>
        <p:spPr>
          <a:xfrm rot="10800000">
            <a:off x="431875" y="1978271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5" name="Google Shape;895;p28"/>
          <p:cNvSpPr/>
          <p:nvPr/>
        </p:nvSpPr>
        <p:spPr>
          <a:xfrm rot="10800000">
            <a:off x="431875" y="1580522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28"/>
          <p:cNvSpPr/>
          <p:nvPr/>
        </p:nvSpPr>
        <p:spPr>
          <a:xfrm rot="10800000">
            <a:off x="431875" y="1182773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p28"/>
          <p:cNvSpPr/>
          <p:nvPr/>
        </p:nvSpPr>
        <p:spPr>
          <a:xfrm rot="10800000">
            <a:off x="431875" y="783540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28"/>
          <p:cNvSpPr/>
          <p:nvPr/>
        </p:nvSpPr>
        <p:spPr>
          <a:xfrm rot="10800000">
            <a:off x="431875" y="385790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28"/>
          <p:cNvSpPr/>
          <p:nvPr/>
        </p:nvSpPr>
        <p:spPr>
          <a:xfrm rot="10800000">
            <a:off x="431875" y="-11959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p28"/>
          <p:cNvSpPr/>
          <p:nvPr/>
        </p:nvSpPr>
        <p:spPr>
          <a:xfrm rot="10800000">
            <a:off x="863750" y="4763451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28"/>
          <p:cNvSpPr/>
          <p:nvPr/>
        </p:nvSpPr>
        <p:spPr>
          <a:xfrm rot="10800000">
            <a:off x="863750" y="4365702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28"/>
          <p:cNvSpPr/>
          <p:nvPr/>
        </p:nvSpPr>
        <p:spPr>
          <a:xfrm rot="10800000">
            <a:off x="1295625" y="4763451"/>
            <a:ext cx="431875" cy="400718"/>
          </a:xfrm>
          <a:custGeom>
            <a:avLst/>
            <a:gdLst/>
            <a:ahLst/>
            <a:cxnLst/>
            <a:rect l="l" t="t" r="r" b="b"/>
            <a:pathLst>
              <a:path w="291" h="270" extrusionOk="0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28"/>
          <p:cNvSpPr/>
          <p:nvPr/>
        </p:nvSpPr>
        <p:spPr>
          <a:xfrm rot="10800000">
            <a:off x="1295625" y="4365702"/>
            <a:ext cx="431875" cy="399234"/>
          </a:xfrm>
          <a:custGeom>
            <a:avLst/>
            <a:gdLst/>
            <a:ahLst/>
            <a:cxnLst/>
            <a:rect l="l" t="t" r="r" b="b"/>
            <a:pathLst>
              <a:path w="291" h="269" extrusionOk="0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28"/>
          <p:cNvSpPr/>
          <p:nvPr/>
        </p:nvSpPr>
        <p:spPr>
          <a:xfrm>
            <a:off x="1295625" y="3644964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 b="1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1"/>
          <p:cNvSpPr txBox="1">
            <a:spLocks noGrp="1"/>
          </p:cNvSpPr>
          <p:nvPr>
            <p:ph type="title"/>
          </p:nvPr>
        </p:nvSpPr>
        <p:spPr>
          <a:xfrm>
            <a:off x="665325" y="312420"/>
            <a:ext cx="7095250" cy="6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Basic Details of the team and problem statement</a:t>
            </a:r>
            <a:endParaRPr sz="2400" dirty="0"/>
          </a:p>
        </p:txBody>
      </p:sp>
      <p:sp>
        <p:nvSpPr>
          <p:cNvPr id="1631" name="Google Shape;1631;p51"/>
          <p:cNvSpPr/>
          <p:nvPr/>
        </p:nvSpPr>
        <p:spPr>
          <a:xfrm>
            <a:off x="7760575" y="1099014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2233E-E865-439C-B6A7-26CB4DE4F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004" y="1225164"/>
            <a:ext cx="6317795" cy="3448436"/>
          </a:xfrm>
        </p:spPr>
        <p:txBody>
          <a:bodyPr/>
          <a:lstStyle/>
          <a:p>
            <a:pPr algn="l"/>
            <a:r>
              <a:rPr lang="en-IN" sz="1600" dirty="0"/>
              <a:t>Problem Statement : </a:t>
            </a:r>
            <a:r>
              <a:rPr lang="en-GB" sz="1600" dirty="0">
                <a:solidFill>
                  <a:schemeClr val="bg1">
                    <a:lumMod val="10000"/>
                  </a:schemeClr>
                </a:solidFill>
              </a:rPr>
              <a:t>Develop innovative product concepts leveraging 		analytical and AI techniques to drive value in the life 		sciences domain</a:t>
            </a:r>
            <a:endParaRPr lang="en-IN" sz="1600" dirty="0">
              <a:solidFill>
                <a:schemeClr val="bg1">
                  <a:lumMod val="10000"/>
                </a:schemeClr>
              </a:solidFill>
            </a:endParaRPr>
          </a:p>
          <a:p>
            <a:pPr algn="l"/>
            <a:r>
              <a:rPr lang="en-IN" sz="1600" dirty="0"/>
              <a:t>Proposed Solution : </a:t>
            </a:r>
            <a:r>
              <a:rPr lang="en-IN" sz="1600" b="0" dirty="0">
                <a:solidFill>
                  <a:schemeClr val="bg1">
                    <a:lumMod val="10000"/>
                  </a:schemeClr>
                </a:solidFill>
              </a:rPr>
              <a:t>Personalized medical recommendation system</a:t>
            </a:r>
          </a:p>
          <a:p>
            <a:pPr algn="l"/>
            <a:r>
              <a:rPr lang="en-IN" sz="1600" dirty="0"/>
              <a:t>Team Name : </a:t>
            </a:r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SEEKERS</a:t>
            </a:r>
          </a:p>
          <a:p>
            <a:pPr algn="l"/>
            <a:r>
              <a:rPr lang="en-IN" sz="1600" dirty="0"/>
              <a:t>Team Leader : </a:t>
            </a:r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Hanumanth Kumar M</a:t>
            </a:r>
          </a:p>
          <a:p>
            <a:pPr algn="l"/>
            <a:r>
              <a:rPr lang="en-IN" sz="1600" dirty="0"/>
              <a:t>Department : </a:t>
            </a:r>
            <a:r>
              <a:rPr lang="en-IN" sz="1600" dirty="0" err="1">
                <a:solidFill>
                  <a:schemeClr val="bg1">
                    <a:lumMod val="10000"/>
                  </a:schemeClr>
                </a:solidFill>
              </a:rPr>
              <a:t>CTech</a:t>
            </a:r>
            <a:endParaRPr lang="en-IN" sz="1600" dirty="0">
              <a:solidFill>
                <a:schemeClr val="bg1">
                  <a:lumMod val="10000"/>
                </a:schemeClr>
              </a:solidFill>
            </a:endParaRPr>
          </a:p>
          <a:p>
            <a:pPr algn="l"/>
            <a:r>
              <a:rPr lang="en-IN" sz="1600" dirty="0"/>
              <a:t>Team Members : </a:t>
            </a:r>
            <a:endParaRPr lang="en-IN" sz="1600" dirty="0">
              <a:solidFill>
                <a:schemeClr val="bg1">
                  <a:lumMod val="10000"/>
                </a:schemeClr>
              </a:solidFill>
            </a:endParaRPr>
          </a:p>
          <a:p>
            <a:pPr algn="l"/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		Teja </a:t>
            </a:r>
            <a:r>
              <a:rPr lang="en-IN" sz="1600" dirty="0" err="1">
                <a:solidFill>
                  <a:schemeClr val="bg1">
                    <a:lumMod val="10000"/>
                  </a:schemeClr>
                </a:solidFill>
              </a:rPr>
              <a:t>Dalayai</a:t>
            </a:r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 – RA2111003011593</a:t>
            </a:r>
          </a:p>
          <a:p>
            <a:pPr algn="l"/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		Abhinash Gunda – RA2111003010850</a:t>
            </a:r>
          </a:p>
          <a:p>
            <a:pPr algn="l"/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		</a:t>
            </a:r>
            <a:r>
              <a:rPr lang="en-IN" sz="1600" dirty="0" err="1">
                <a:solidFill>
                  <a:schemeClr val="bg1">
                    <a:lumMod val="10000"/>
                  </a:schemeClr>
                </a:solidFill>
              </a:rPr>
              <a:t>Manikanta</a:t>
            </a:r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bg1">
                    <a:lumMod val="10000"/>
                  </a:schemeClr>
                </a:solidFill>
              </a:rPr>
              <a:t>Perumalla</a:t>
            </a:r>
            <a:r>
              <a:rPr lang="en-IN" sz="1600" dirty="0">
                <a:solidFill>
                  <a:schemeClr val="bg1">
                    <a:lumMod val="10000"/>
                  </a:schemeClr>
                </a:solidFill>
              </a:rPr>
              <a:t> – RA2111003010745 </a:t>
            </a:r>
            <a:endParaRPr lang="en-IN" sz="1600" dirty="0"/>
          </a:p>
          <a:p>
            <a:pPr algn="l"/>
            <a:endParaRPr lang="en-IN" sz="1600" dirty="0"/>
          </a:p>
          <a:p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3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2"/>
          <p:cNvSpPr/>
          <p:nvPr/>
        </p:nvSpPr>
        <p:spPr>
          <a:xfrm rot="5400000">
            <a:off x="-1973850" y="1569350"/>
            <a:ext cx="5172150" cy="1986449"/>
          </a:xfrm>
          <a:custGeom>
            <a:avLst/>
            <a:gdLst/>
            <a:ahLst/>
            <a:cxnLst/>
            <a:rect l="l" t="t" r="r" b="b"/>
            <a:pathLst>
              <a:path w="1971" h="757" extrusionOk="0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2"/>
          <p:cNvSpPr/>
          <p:nvPr/>
        </p:nvSpPr>
        <p:spPr>
          <a:xfrm rot="-5400000">
            <a:off x="625863" y="615063"/>
            <a:ext cx="487625" cy="460400"/>
          </a:xfrm>
          <a:custGeom>
            <a:avLst/>
            <a:gdLst/>
            <a:ahLst/>
            <a:cxnLst/>
            <a:rect l="l" t="t" r="r" b="b"/>
            <a:pathLst>
              <a:path w="1806" h="1601" extrusionOk="0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2"/>
          <p:cNvSpPr/>
          <p:nvPr/>
        </p:nvSpPr>
        <p:spPr>
          <a:xfrm>
            <a:off x="1099875" y="1217626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7499488" y="3529776"/>
            <a:ext cx="252300" cy="252300"/>
          </a:xfrm>
          <a:prstGeom prst="mathPlus">
            <a:avLst>
              <a:gd name="adj1" fmla="val 104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21" name="Google Shape;921;p32"/>
          <p:cNvGrpSpPr/>
          <p:nvPr/>
        </p:nvGrpSpPr>
        <p:grpSpPr>
          <a:xfrm>
            <a:off x="-381000" y="-28725"/>
            <a:ext cx="1295260" cy="5182590"/>
            <a:chOff x="-11" y="-2920"/>
            <a:chExt cx="1285490" cy="5143500"/>
          </a:xfrm>
        </p:grpSpPr>
        <p:sp>
          <p:nvSpPr>
            <p:cNvPr id="922" name="Google Shape;922;p32"/>
            <p:cNvSpPr/>
            <p:nvPr/>
          </p:nvSpPr>
          <p:spPr>
            <a:xfrm>
              <a:off x="-11" y="-2920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" name="Google Shape;923;p32"/>
            <p:cNvSpPr/>
            <p:nvPr/>
          </p:nvSpPr>
          <p:spPr>
            <a:xfrm>
              <a:off x="427503" y="-2920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4" name="Google Shape;924;p32"/>
            <p:cNvSpPr/>
            <p:nvPr/>
          </p:nvSpPr>
          <p:spPr>
            <a:xfrm>
              <a:off x="856491" y="-2920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5" name="Google Shape;925;p32"/>
            <p:cNvSpPr/>
            <p:nvPr/>
          </p:nvSpPr>
          <p:spPr>
            <a:xfrm>
              <a:off x="-11" y="393641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6" name="Google Shape;926;p32"/>
            <p:cNvSpPr/>
            <p:nvPr/>
          </p:nvSpPr>
          <p:spPr>
            <a:xfrm>
              <a:off x="427503" y="393641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7" name="Google Shape;927;p32"/>
            <p:cNvSpPr/>
            <p:nvPr/>
          </p:nvSpPr>
          <p:spPr>
            <a:xfrm>
              <a:off x="856491" y="393641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8" name="Google Shape;928;p32"/>
            <p:cNvSpPr/>
            <p:nvPr/>
          </p:nvSpPr>
          <p:spPr>
            <a:xfrm>
              <a:off x="-11" y="788728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9" name="Google Shape;929;p32"/>
            <p:cNvSpPr/>
            <p:nvPr/>
          </p:nvSpPr>
          <p:spPr>
            <a:xfrm>
              <a:off x="427503" y="788728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0" name="Google Shape;930;p32"/>
            <p:cNvSpPr/>
            <p:nvPr/>
          </p:nvSpPr>
          <p:spPr>
            <a:xfrm>
              <a:off x="856491" y="788728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1" name="Google Shape;931;p32"/>
            <p:cNvSpPr/>
            <p:nvPr/>
          </p:nvSpPr>
          <p:spPr>
            <a:xfrm>
              <a:off x="-11" y="118381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2" name="Google Shape;932;p32"/>
            <p:cNvSpPr/>
            <p:nvPr/>
          </p:nvSpPr>
          <p:spPr>
            <a:xfrm>
              <a:off x="427503" y="1183815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3" name="Google Shape;933;p32"/>
            <p:cNvSpPr/>
            <p:nvPr/>
          </p:nvSpPr>
          <p:spPr>
            <a:xfrm>
              <a:off x="856491" y="1183815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-11" y="1580376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5" name="Google Shape;935;p32"/>
            <p:cNvSpPr/>
            <p:nvPr/>
          </p:nvSpPr>
          <p:spPr>
            <a:xfrm>
              <a:off x="427503" y="1580376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6" name="Google Shape;936;p32"/>
            <p:cNvSpPr/>
            <p:nvPr/>
          </p:nvSpPr>
          <p:spPr>
            <a:xfrm>
              <a:off x="856491" y="1580376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7" name="Google Shape;937;p32"/>
            <p:cNvSpPr/>
            <p:nvPr/>
          </p:nvSpPr>
          <p:spPr>
            <a:xfrm>
              <a:off x="-11" y="1975463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8" name="Google Shape;938;p32"/>
            <p:cNvSpPr/>
            <p:nvPr/>
          </p:nvSpPr>
          <p:spPr>
            <a:xfrm>
              <a:off x="427503" y="1975463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856491" y="1975463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0" name="Google Shape;940;p32"/>
            <p:cNvSpPr/>
            <p:nvPr/>
          </p:nvSpPr>
          <p:spPr>
            <a:xfrm>
              <a:off x="-11" y="2370550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1" name="Google Shape;941;p32"/>
            <p:cNvSpPr/>
            <p:nvPr/>
          </p:nvSpPr>
          <p:spPr>
            <a:xfrm>
              <a:off x="427503" y="2370550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2" name="Google Shape;942;p32"/>
            <p:cNvSpPr/>
            <p:nvPr/>
          </p:nvSpPr>
          <p:spPr>
            <a:xfrm>
              <a:off x="856491" y="2370550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3" name="Google Shape;943;p32"/>
            <p:cNvSpPr/>
            <p:nvPr/>
          </p:nvSpPr>
          <p:spPr>
            <a:xfrm>
              <a:off x="-11" y="2765636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427503" y="2765636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5" name="Google Shape;945;p32"/>
            <p:cNvSpPr/>
            <p:nvPr/>
          </p:nvSpPr>
          <p:spPr>
            <a:xfrm>
              <a:off x="856491" y="2765636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6" name="Google Shape;946;p32"/>
            <p:cNvSpPr/>
            <p:nvPr/>
          </p:nvSpPr>
          <p:spPr>
            <a:xfrm>
              <a:off x="-11" y="3162198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7" name="Google Shape;947;p32"/>
            <p:cNvSpPr/>
            <p:nvPr/>
          </p:nvSpPr>
          <p:spPr>
            <a:xfrm>
              <a:off x="427503" y="3162198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8" name="Google Shape;948;p32"/>
            <p:cNvSpPr/>
            <p:nvPr/>
          </p:nvSpPr>
          <p:spPr>
            <a:xfrm>
              <a:off x="856491" y="3162198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-11" y="3557284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0" name="Google Shape;950;p32"/>
            <p:cNvSpPr/>
            <p:nvPr/>
          </p:nvSpPr>
          <p:spPr>
            <a:xfrm>
              <a:off x="427503" y="3557284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1" name="Google Shape;951;p32"/>
            <p:cNvSpPr/>
            <p:nvPr/>
          </p:nvSpPr>
          <p:spPr>
            <a:xfrm>
              <a:off x="856491" y="3557284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2" name="Google Shape;952;p32"/>
            <p:cNvSpPr/>
            <p:nvPr/>
          </p:nvSpPr>
          <p:spPr>
            <a:xfrm>
              <a:off x="-11" y="3952371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3" name="Google Shape;953;p32"/>
            <p:cNvSpPr/>
            <p:nvPr/>
          </p:nvSpPr>
          <p:spPr>
            <a:xfrm>
              <a:off x="427503" y="3952371"/>
              <a:ext cx="430462" cy="398035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4" name="Google Shape;954;p32"/>
            <p:cNvSpPr/>
            <p:nvPr/>
          </p:nvSpPr>
          <p:spPr>
            <a:xfrm>
              <a:off x="856491" y="3952371"/>
              <a:ext cx="428988" cy="398035"/>
            </a:xfrm>
            <a:custGeom>
              <a:avLst/>
              <a:gdLst/>
              <a:ahLst/>
              <a:cxnLst/>
              <a:rect l="l" t="t" r="r" b="b"/>
              <a:pathLst>
                <a:path w="291" h="270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5" name="Google Shape;955;p32"/>
            <p:cNvSpPr/>
            <p:nvPr/>
          </p:nvSpPr>
          <p:spPr>
            <a:xfrm>
              <a:off x="-11" y="4348932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6" name="Google Shape;956;p32"/>
            <p:cNvSpPr/>
            <p:nvPr/>
          </p:nvSpPr>
          <p:spPr>
            <a:xfrm>
              <a:off x="427503" y="4348932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7" name="Google Shape;957;p32"/>
            <p:cNvSpPr/>
            <p:nvPr/>
          </p:nvSpPr>
          <p:spPr>
            <a:xfrm>
              <a:off x="856491" y="4348932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8" name="Google Shape;958;p32"/>
            <p:cNvSpPr/>
            <p:nvPr/>
          </p:nvSpPr>
          <p:spPr>
            <a:xfrm>
              <a:off x="-11" y="4744019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9" name="Google Shape;959;p32"/>
            <p:cNvSpPr/>
            <p:nvPr/>
          </p:nvSpPr>
          <p:spPr>
            <a:xfrm>
              <a:off x="427503" y="4744019"/>
              <a:ext cx="430462" cy="396561"/>
            </a:xfrm>
            <a:custGeom>
              <a:avLst/>
              <a:gdLst/>
              <a:ahLst/>
              <a:cxnLst/>
              <a:rect l="l" t="t" r="r" b="b"/>
              <a:pathLst>
                <a:path w="292" h="269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0" name="Google Shape;960;p32"/>
            <p:cNvSpPr/>
            <p:nvPr/>
          </p:nvSpPr>
          <p:spPr>
            <a:xfrm>
              <a:off x="856491" y="4744019"/>
              <a:ext cx="428988" cy="396561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C57F74-1215-4E7D-8C40-945A86AE1A92}"/>
              </a:ext>
            </a:extLst>
          </p:cNvPr>
          <p:cNvSpPr txBox="1"/>
          <p:nvPr/>
        </p:nvSpPr>
        <p:spPr>
          <a:xfrm>
            <a:off x="1605450" y="247507"/>
            <a:ext cx="6723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Kdam Thmor Pro"/>
                <a:cs typeface="Kdam Thmor Pro"/>
              </a:rPr>
              <a:t>Idea/</a:t>
            </a:r>
            <a:r>
              <a:rPr lang="en-IN" sz="2000" dirty="0">
                <a:solidFill>
                  <a:schemeClr val="dk1"/>
                </a:solidFill>
                <a:latin typeface="Kdam Thmor Pro"/>
                <a:cs typeface="Kdam Thmor Pro"/>
                <a:sym typeface="Kdam Thmor Pro"/>
              </a:rPr>
              <a:t>Approach</a:t>
            </a:r>
            <a:r>
              <a:rPr lang="en-IN" sz="2000" dirty="0">
                <a:solidFill>
                  <a:schemeClr val="dk1"/>
                </a:solidFill>
                <a:latin typeface="Kdam Thmor Pro"/>
                <a:cs typeface="Kdam Thmor Pro"/>
              </a:rPr>
              <a:t> Details:  </a:t>
            </a:r>
          </a:p>
          <a:p>
            <a:r>
              <a:rPr lang="en-IN" sz="2000" dirty="0">
                <a:solidFill>
                  <a:schemeClr val="dk1"/>
                </a:solidFill>
                <a:latin typeface="Kdam Thmor Pro"/>
                <a:cs typeface="Kdam Thmor Pro"/>
              </a:rPr>
              <a:t>	</a:t>
            </a:r>
            <a:r>
              <a:rPr lang="en-IN" dirty="0">
                <a:solidFill>
                  <a:schemeClr val="dk1"/>
                </a:solidFill>
                <a:latin typeface="Kdam Thmor Pro"/>
                <a:cs typeface="Kdam Thmor Pro"/>
              </a:rPr>
              <a:t>To implement personalized medial recommendation system</a:t>
            </a:r>
            <a:endParaRPr lang="en-IN" sz="2000" dirty="0">
              <a:solidFill>
                <a:schemeClr val="dk1"/>
              </a:solidFill>
              <a:latin typeface="Kdam Thmor Pro"/>
              <a:cs typeface="Kdam Thmor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53A05-9E43-4FB0-A4AB-688413760B4F}"/>
              </a:ext>
            </a:extLst>
          </p:cNvPr>
          <p:cNvSpPr txBox="1"/>
          <p:nvPr/>
        </p:nvSpPr>
        <p:spPr>
          <a:xfrm>
            <a:off x="5979941" y="3522649"/>
            <a:ext cx="2289167" cy="1631216"/>
          </a:xfrm>
          <a:prstGeom prst="rect">
            <a:avLst/>
          </a:prstGeom>
          <a:solidFill>
            <a:srgbClr val="5E85AA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Technology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Python(</a:t>
            </a:r>
            <a:r>
              <a:rPr lang="en-IN" sz="1000" dirty="0"/>
              <a:t>pandas, </a:t>
            </a:r>
            <a:r>
              <a:rPr lang="en-IN" sz="1000" dirty="0" err="1"/>
              <a:t>SKlearn</a:t>
            </a:r>
            <a:r>
              <a:rPr lang="en-IN" sz="1000" dirty="0"/>
              <a:t>, TensorFlow, pickle, </a:t>
            </a:r>
            <a:r>
              <a:rPr lang="en-IN" sz="1000" dirty="0" err="1"/>
              <a:t>Numpy</a:t>
            </a:r>
            <a:r>
              <a:rPr lang="en-IN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Flask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D41B8A-EB03-4B7B-B1E5-3EE6B787FB70}"/>
              </a:ext>
            </a:extLst>
          </p:cNvPr>
          <p:cNvSpPr txBox="1"/>
          <p:nvPr/>
        </p:nvSpPr>
        <p:spPr>
          <a:xfrm>
            <a:off x="1537791" y="983759"/>
            <a:ext cx="67908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Individualized Healthcare:</a:t>
            </a:r>
          </a:p>
          <a:p>
            <a:pPr algn="l"/>
            <a:r>
              <a:rPr lang="en-GB" dirty="0"/>
              <a:t>	Medical recommendations to the unique health conditions of each 	individual.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Enhanced Diagnosis Accuracy:</a:t>
            </a:r>
          </a:p>
          <a:p>
            <a:pPr lvl="1"/>
            <a:r>
              <a:rPr lang="en-GB" dirty="0"/>
              <a:t>	Improve accuracy by leveraging AI to analyse extensive health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Adaptive Workouts and Diet Plans:</a:t>
            </a:r>
          </a:p>
          <a:p>
            <a:r>
              <a:rPr lang="en-GB" dirty="0"/>
              <a:t>	Provide personalized fitness and dietary recommendations based on 	individual factors.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Predict Disease:</a:t>
            </a:r>
          </a:p>
          <a:p>
            <a:pPr lvl="1"/>
            <a:r>
              <a:rPr lang="en-GB" dirty="0"/>
              <a:t>	Predict and identify diseases based on symptoms, providing 	corresponding prescriptions for effective medical guidance.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Precautions: </a:t>
            </a:r>
          </a:p>
          <a:p>
            <a:pPr lvl="1"/>
            <a:r>
              <a:rPr lang="en-GB" dirty="0"/>
              <a:t>	 Precautions entail safety measures to be </a:t>
            </a:r>
          </a:p>
          <a:p>
            <a:pPr lvl="1"/>
            <a:r>
              <a:rPr lang="en-GB" dirty="0"/>
              <a:t>	adopted when experiencing 	</a:t>
            </a:r>
          </a:p>
          <a:p>
            <a:pPr lvl="1"/>
            <a:r>
              <a:rPr lang="en-GB" dirty="0"/>
              <a:t>	specific symptoms.</a:t>
            </a:r>
            <a:endParaRPr lang="en-GB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457200" lvl="1" algn="l"/>
            <a:br>
              <a:rPr lang="en-GB" dirty="0">
                <a:solidFill>
                  <a:schemeClr val="bg1">
                    <a:lumMod val="10000"/>
                  </a:schemeClr>
                </a:solidFill>
              </a:rPr>
            </a:br>
            <a:endParaRPr lang="en-GB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s It COVID-19 Or Something Else? What Experts Are Learning About Symptoms  : Goats and Soda : NPR">
            <a:extLst>
              <a:ext uri="{FF2B5EF4-FFF2-40B4-BE49-F238E27FC236}">
                <a16:creationId xmlns:a16="http://schemas.microsoft.com/office/drawing/2014/main" id="{CCA6D5C8-0239-49EE-934F-88AF5C2A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9" y="761427"/>
            <a:ext cx="1889114" cy="12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FDFECBB-3E02-4088-A25E-39240ACF78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8" y="758060"/>
            <a:ext cx="2071869" cy="1233133"/>
          </a:xfrm>
          <a:prstGeom prst="rect">
            <a:avLst/>
          </a:prstGeom>
          <a:noFill/>
          <a:effectLst>
            <a:outerShdw blurRad="508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33B4E-5D5B-42AA-99C7-3645BBA9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26" y="354201"/>
            <a:ext cx="1874367" cy="188271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52EE9E-E45C-4FB5-9B04-316B457FB48D}"/>
              </a:ext>
            </a:extLst>
          </p:cNvPr>
          <p:cNvSpPr/>
          <p:nvPr/>
        </p:nvSpPr>
        <p:spPr>
          <a:xfrm>
            <a:off x="6182626" y="3951645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Diets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E5A12-0C10-48E3-8C7F-D7B52BC69D3A}"/>
              </a:ext>
            </a:extLst>
          </p:cNvPr>
          <p:cNvSpPr/>
          <p:nvPr/>
        </p:nvSpPr>
        <p:spPr>
          <a:xfrm>
            <a:off x="6162418" y="3156725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Precaution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7C54F-D0FA-4913-B9BB-E01866D2007B}"/>
              </a:ext>
            </a:extLst>
          </p:cNvPr>
          <p:cNvSpPr/>
          <p:nvPr/>
        </p:nvSpPr>
        <p:spPr>
          <a:xfrm>
            <a:off x="6182626" y="4349623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Medication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B5E048-3EE7-48EE-844D-EEAD1ADB72E5}"/>
              </a:ext>
            </a:extLst>
          </p:cNvPr>
          <p:cNvSpPr/>
          <p:nvPr/>
        </p:nvSpPr>
        <p:spPr>
          <a:xfrm>
            <a:off x="6162419" y="2317904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Disease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292CD1-C1C7-4C55-B9E4-9CB89111B692}"/>
              </a:ext>
            </a:extLst>
          </p:cNvPr>
          <p:cNvSpPr/>
          <p:nvPr/>
        </p:nvSpPr>
        <p:spPr>
          <a:xfrm>
            <a:off x="6162418" y="2741495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Description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6D8AFF-7C48-4166-B0C0-4EC9A474CA56}"/>
              </a:ext>
            </a:extLst>
          </p:cNvPr>
          <p:cNvSpPr/>
          <p:nvPr/>
        </p:nvSpPr>
        <p:spPr>
          <a:xfrm>
            <a:off x="6162418" y="3571955"/>
            <a:ext cx="1795737" cy="21771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16000"/>
              </a:schemeClr>
            </a:glow>
            <a:innerShdw>
              <a:schemeClr val="tx1">
                <a:lumMod val="95000"/>
              </a:schemeClr>
            </a:innerShdw>
            <a:reflection blurRad="139700" stA="91000" endPos="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Workouts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228C563-7B5A-451E-9BE2-5DEABCE6DAFF}"/>
              </a:ext>
            </a:extLst>
          </p:cNvPr>
          <p:cNvSpPr/>
          <p:nvPr/>
        </p:nvSpPr>
        <p:spPr>
          <a:xfrm>
            <a:off x="2441183" y="1208408"/>
            <a:ext cx="589052" cy="33243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53B383-9735-4069-B8A2-B3EA4E11EC28}"/>
              </a:ext>
            </a:extLst>
          </p:cNvPr>
          <p:cNvSpPr/>
          <p:nvPr/>
        </p:nvSpPr>
        <p:spPr>
          <a:xfrm>
            <a:off x="5261819" y="1208408"/>
            <a:ext cx="637035" cy="33243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5CA4F4-FBA6-40C3-976C-D0705EF34C28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H="1">
            <a:off x="7958156" y="1295558"/>
            <a:ext cx="98837" cy="1131202"/>
          </a:xfrm>
          <a:prstGeom prst="bentConnector3">
            <a:avLst>
              <a:gd name="adj1" fmla="val -231290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29F001-2D74-4141-ADF7-087E7C18C4D5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flipH="1">
            <a:off x="7958155" y="1295558"/>
            <a:ext cx="98838" cy="1554793"/>
          </a:xfrm>
          <a:prstGeom prst="bentConnector3">
            <a:avLst>
              <a:gd name="adj1" fmla="val -231288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95D8221-2CD2-4892-8583-C35367192654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 flipH="1">
            <a:off x="7958155" y="1295558"/>
            <a:ext cx="98838" cy="1970023"/>
          </a:xfrm>
          <a:prstGeom prst="bentConnector3">
            <a:avLst>
              <a:gd name="adj1" fmla="val -231288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059A23-2B6A-425C-9FEF-F2098729D490}"/>
              </a:ext>
            </a:extLst>
          </p:cNvPr>
          <p:cNvCxnSpPr>
            <a:cxnSpLocks/>
            <a:stCxn id="13" idx="3"/>
            <a:endCxn id="19" idx="3"/>
          </p:cNvCxnSpPr>
          <p:nvPr/>
        </p:nvCxnSpPr>
        <p:spPr>
          <a:xfrm flipH="1">
            <a:off x="7958155" y="1295558"/>
            <a:ext cx="98838" cy="2385253"/>
          </a:xfrm>
          <a:prstGeom prst="bentConnector3">
            <a:avLst>
              <a:gd name="adj1" fmla="val -231288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3B9B588-DB72-4F79-B582-586354795F5C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>
            <a:off x="7978363" y="1295558"/>
            <a:ext cx="78630" cy="2764943"/>
          </a:xfrm>
          <a:prstGeom prst="bentConnector3">
            <a:avLst>
              <a:gd name="adj1" fmla="val -290729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306D0E-F17D-4B45-939A-51609D44A7D5}"/>
              </a:ext>
            </a:extLst>
          </p:cNvPr>
          <p:cNvCxnSpPr>
            <a:cxnSpLocks/>
            <a:stCxn id="13" idx="3"/>
            <a:endCxn id="16" idx="3"/>
          </p:cNvCxnSpPr>
          <p:nvPr/>
        </p:nvCxnSpPr>
        <p:spPr>
          <a:xfrm flipH="1">
            <a:off x="7978363" y="1295558"/>
            <a:ext cx="78630" cy="3162921"/>
          </a:xfrm>
          <a:prstGeom prst="bentConnector3">
            <a:avLst>
              <a:gd name="adj1" fmla="val -290729"/>
            </a:avLst>
          </a:prstGeom>
          <a:ln w="41275">
            <a:solidFill>
              <a:schemeClr val="tx1">
                <a:lumMod val="50000"/>
              </a:schemeClr>
            </a:solidFill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24657-8BD8-40E5-B871-4BE34F5F9606}"/>
              </a:ext>
            </a:extLst>
          </p:cNvPr>
          <p:cNvSpPr/>
          <p:nvPr/>
        </p:nvSpPr>
        <p:spPr>
          <a:xfrm>
            <a:off x="569157" y="2124659"/>
            <a:ext cx="1795738" cy="4259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alpha val="22000"/>
              </a:schemeClr>
            </a:glow>
            <a:outerShdw blurRad="419100" dir="5640000" sx="99000" sy="99000" algn="ctr" rotWithShape="0">
              <a:schemeClr val="tx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Symptoms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7C0E0C-0F17-4F2F-862D-670AD887FDEB}"/>
              </a:ext>
            </a:extLst>
          </p:cNvPr>
          <p:cNvSpPr/>
          <p:nvPr/>
        </p:nvSpPr>
        <p:spPr>
          <a:xfrm>
            <a:off x="3196706" y="2109645"/>
            <a:ext cx="1795738" cy="4259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alpha val="22000"/>
              </a:schemeClr>
            </a:glow>
            <a:outerShdw blurRad="419100" dir="5640000" sx="99000" sy="99000" algn="ctr" rotWithShape="0">
              <a:schemeClr val="tx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42497ED9-00D6-40CF-B1EF-771876D077B1}"/>
              </a:ext>
            </a:extLst>
          </p:cNvPr>
          <p:cNvSpPr/>
          <p:nvPr/>
        </p:nvSpPr>
        <p:spPr>
          <a:xfrm>
            <a:off x="522469" y="80726"/>
            <a:ext cx="2748701" cy="558882"/>
          </a:xfrm>
          <a:prstGeom prst="snip2Diag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Model Flow</a:t>
            </a:r>
          </a:p>
        </p:txBody>
      </p:sp>
      <p:sp>
        <p:nvSpPr>
          <p:cNvPr id="1056" name="Flowchart: Alternate Process 1055">
            <a:extLst>
              <a:ext uri="{FF2B5EF4-FFF2-40B4-BE49-F238E27FC236}">
                <a16:creationId xmlns:a16="http://schemas.microsoft.com/office/drawing/2014/main" id="{A2FB81FE-0177-43E0-9BAD-2156B470DC53}"/>
              </a:ext>
            </a:extLst>
          </p:cNvPr>
          <p:cNvSpPr/>
          <p:nvPr/>
        </p:nvSpPr>
        <p:spPr>
          <a:xfrm>
            <a:off x="729915" y="2878701"/>
            <a:ext cx="4659839" cy="1858809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/>
                </a:solidFill>
                <a:latin typeface="Barlow Semi Condensed"/>
                <a:sym typeface="Barlow Semi Condensed"/>
              </a:rPr>
              <a:t>Symptoms are input into a trained model, which processes the information and generates an output containing the name of the disease, a description of the condition, recommended dietary guidelines, and suggested workout routines.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10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6DFA8-5A23-4AFB-AE76-DE670F00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923" y="294881"/>
            <a:ext cx="6477077" cy="4553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67799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opics in Mathematical Logic - Doctor of Philosophy (Ph.D.) in Mathematics by Slidesgo">
  <a:themeElements>
    <a:clrScheme name="Simple Light">
      <a:dk1>
        <a:srgbClr val="274B6D"/>
      </a:dk1>
      <a:lt1>
        <a:srgbClr val="F3F3F3"/>
      </a:lt1>
      <a:dk2>
        <a:srgbClr val="5E85AA"/>
      </a:dk2>
      <a:lt2>
        <a:srgbClr val="A6C3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250</Words>
  <Application>Microsoft Office PowerPoint</Application>
  <PresentationFormat>On-screen Show (16:9)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Lato</vt:lpstr>
      <vt:lpstr>Söhne</vt:lpstr>
      <vt:lpstr>Arial</vt:lpstr>
      <vt:lpstr>Kdam Thmor Pro</vt:lpstr>
      <vt:lpstr>Nunito Light</vt:lpstr>
      <vt:lpstr>Lato Light</vt:lpstr>
      <vt:lpstr>Barlow Semi Condensed</vt:lpstr>
      <vt:lpstr>Proxima Nova</vt:lpstr>
      <vt:lpstr>Advanced Topics in Mathematical Logic - Doctor of Philosophy (Ph.D.) in Mathematics by Slidesgo</vt:lpstr>
      <vt:lpstr>Slidesgo Final Pages</vt:lpstr>
      <vt:lpstr>Basic Details of the team and 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Abhinash Gunda</dc:creator>
  <cp:lastModifiedBy>Abhinash Gunda</cp:lastModifiedBy>
  <cp:revision>9</cp:revision>
  <dcterms:modified xsi:type="dcterms:W3CDTF">2024-02-18T10:59:38Z</dcterms:modified>
</cp:coreProperties>
</file>