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3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6593882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type="body" idx="1"/>
          </p:nvPr>
        </p:nvSpPr>
        <p:spPr/>
        <p:txBody>
          <a:bodyPr lIns="0" tIns="0" rIns="0" bIns="0"/>
          <a:lstStyle/>
          <a:p>
            <a:endParaRPr/>
          </a:p>
        </p:txBody>
      </p:sp>
      <p:sp>
        <p:nvSpPr>
          <p:cNvPr id="104869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70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3"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4"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70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8"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710"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Desktop"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971675" y="3197346"/>
            <a:ext cx="10399395" cy="509114"/>
          </a:xfrm>
          <a:prstGeom prst="rect">
            <a:avLst/>
          </a:prstGeom>
        </p:spPr>
        <p:txBody>
          <a:bodyPr vert="horz" wrap="square" lIns="0" tIns="16510" rIns="0" bIns="0" rtlCol="0">
            <a:spAutoFit/>
          </a:bodyPr>
          <a:lstStyle/>
          <a:p>
            <a:pPr marL="2870835" indent="0">
              <a:lnSpc>
                <a:spcPct val="100000"/>
              </a:lnSpc>
              <a:spcBef>
                <a:spcPts val="130"/>
              </a:spcBef>
              <a:buNone/>
            </a:pPr>
            <a:r>
              <a:rPr lang="en-US" spc="15" dirty="0" err="1" smtClean="0"/>
              <a:t>Goluguri</a:t>
            </a:r>
            <a:r>
              <a:rPr lang="en-US" spc="15" dirty="0" smtClean="0"/>
              <a:t> </a:t>
            </a:r>
            <a:r>
              <a:rPr lang="en-US" spc="15" dirty="0" err="1" smtClean="0"/>
              <a:t>Eswara</a:t>
            </a:r>
            <a:r>
              <a:rPr lang="en-US" spc="15" dirty="0" smtClean="0"/>
              <a:t> Reddy</a:t>
            </a:r>
            <a:endParaRPr spc="15" dirty="0"/>
          </a:p>
        </p:txBody>
      </p:sp>
      <p:sp>
        <p:nvSpPr>
          <p:cNvPr id="1048601"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2"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2475" y="1099185"/>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90" name="TextBox 9"/>
          <p:cNvSpPr txBox="1"/>
          <p:nvPr/>
        </p:nvSpPr>
        <p:spPr>
          <a:xfrm>
            <a:off x="752475" y="2457950"/>
            <a:ext cx="8456294" cy="355854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1004770" y="2348204"/>
            <a:ext cx="8456293" cy="2475678"/>
          </a:xfrm>
          <a:prstGeom prst="rect">
            <a:avLst/>
          </a:prstGeom>
        </p:spPr>
        <p:txBody>
          <a:bodyPr vert="horz" wrap="square" lIns="0" tIns="13335" rIns="0" bIns="0" rtlCol="0">
            <a:spAutoFit/>
          </a:bodyPr>
          <a:lstStyle/>
          <a:p>
            <a:pPr marL="0" indent="0">
              <a:lnSpc>
                <a:spcPct val="100000"/>
              </a:lnSpc>
              <a:spcBef>
                <a:spcPts val="105"/>
              </a:spcBef>
              <a:buNone/>
            </a:pPr>
            <a:r>
              <a:rPr lang="en-US" sz="4000" dirty="0" smtClean="0">
                <a:solidFill>
                  <a:schemeClr val="tx2">
                    <a:lumMod val="60000"/>
                    <a:lumOff val="40000"/>
                  </a:schemeClr>
                </a:solidFill>
                <a:hlinkClick r:id="rId3" action="ppaction://hlinkfile"/>
              </a:rPr>
              <a:t>Project link</a:t>
            </a:r>
            <a:br>
              <a:rPr lang="en-US" sz="4000" dirty="0" smtClean="0">
                <a:solidFill>
                  <a:schemeClr val="tx2">
                    <a:lumMod val="60000"/>
                    <a:lumOff val="40000"/>
                  </a:schemeClr>
                </a:solidFill>
                <a:hlinkClick r:id="rId3" action="ppaction://hlinkfile"/>
              </a:rPr>
            </a:br>
            <a:r>
              <a:rPr lang="en-US" sz="4000" dirty="0">
                <a:solidFill>
                  <a:schemeClr val="tx2">
                    <a:lumMod val="60000"/>
                    <a:lumOff val="40000"/>
                  </a:schemeClr>
                </a:solidFill>
                <a:hlinkClick r:id="rId3" action="ppaction://hlinkfile"/>
              </a:rPr>
              <a:t/>
            </a:r>
            <a:br>
              <a:rPr lang="en-US" sz="4000" dirty="0">
                <a:solidFill>
                  <a:schemeClr val="tx2">
                    <a:lumMod val="60000"/>
                    <a:lumOff val="40000"/>
                  </a:schemeClr>
                </a:solidFill>
                <a:hlinkClick r:id="rId3" action="ppaction://hlinkfile"/>
              </a:rPr>
            </a:br>
            <a:r>
              <a:rPr lang="en-US" sz="4000" dirty="0" smtClean="0">
                <a:solidFill>
                  <a:schemeClr val="tx2">
                    <a:lumMod val="60000"/>
                    <a:lumOff val="40000"/>
                  </a:schemeClr>
                </a:solidFill>
                <a:hlinkClick r:id="rId3" action="ppaction://hlinkfile"/>
              </a:rPr>
              <a:t>https://github.com/Eswar4A2/Eswara-reddy.git</a:t>
            </a:r>
            <a:endParaRPr sz="4000" dirty="0">
              <a:solidFill>
                <a:schemeClr val="tx2">
                  <a:lumMod val="60000"/>
                  <a:lumOff val="40000"/>
                </a:schemeClr>
              </a:solidFill>
              <a:hlinkClick r:id="rId3" action="ppaction://hlinkfile"/>
            </a:endParaRP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739775" y="637421"/>
            <a:ext cx="7185025" cy="638810"/>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3"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097155" name="Picture 2" descr="What is a Keylogger and How Can I ..."/>
          <p:cNvPicPr>
            <a:picLocks noChangeAspect="1" noChangeArrowheads="1"/>
          </p:cNvPicPr>
          <p:nvPr/>
        </p:nvPicPr>
        <p:blipFill>
          <a:blip r:embed="rId4"/>
          <a:srcRect/>
          <a:stretch>
            <a:fillRect/>
          </a:stretch>
        </p:blipFill>
        <p:spPr bwMode="auto">
          <a:xfrm>
            <a:off x="1447800" y="2406633"/>
            <a:ext cx="7146394" cy="353696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6"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6" name="object 17"/>
          <p:cNvPicPr>
            <a:picLocks/>
          </p:cNvPicPr>
          <p:nvPr/>
        </p:nvPicPr>
        <p:blipFill>
          <a:blip r:embed="rId2" cstate="print"/>
          <a:stretch>
            <a:fillRect/>
          </a:stretch>
        </p:blipFill>
        <p:spPr>
          <a:xfrm>
            <a:off x="10687050" y="6134100"/>
            <a:ext cx="247650" cy="247650"/>
          </a:xfrm>
          <a:prstGeom prst="rect">
            <a:avLst/>
          </a:prstGeom>
        </p:spPr>
      </p:pic>
      <p:grpSp>
        <p:nvGrpSpPr>
          <p:cNvPr id="27" name="object 18"/>
          <p:cNvGrpSpPr/>
          <p:nvPr/>
        </p:nvGrpSpPr>
        <p:grpSpPr>
          <a:xfrm>
            <a:off x="47625" y="3819523"/>
            <a:ext cx="4124325" cy="3009900"/>
            <a:chOff x="47625" y="3819523"/>
            <a:chExt cx="4124325" cy="3009900"/>
          </a:xfrm>
        </p:grpSpPr>
        <p:pic>
          <p:nvPicPr>
            <p:cNvPr id="2097157" name="object 19"/>
            <p:cNvPicPr>
              <a:picLocks/>
            </p:cNvPicPr>
            <p:nvPr/>
          </p:nvPicPr>
          <p:blipFill>
            <a:blip r:embed="rId3" cstate="print"/>
            <a:stretch>
              <a:fillRect/>
            </a:stretch>
          </p:blipFill>
          <p:spPr>
            <a:xfrm>
              <a:off x="466725" y="6410325"/>
              <a:ext cx="3705225" cy="295275"/>
            </a:xfrm>
            <a:prstGeom prst="rect">
              <a:avLst/>
            </a:prstGeom>
          </p:spPr>
        </p:pic>
        <p:pic>
          <p:nvPicPr>
            <p:cNvPr id="2097158"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1" name="TextBox 22"/>
          <p:cNvSpPr txBox="1"/>
          <p:nvPr/>
        </p:nvSpPr>
        <p:spPr>
          <a:xfrm>
            <a:off x="2214691" y="1770385"/>
            <a:ext cx="6496112" cy="4053840"/>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5"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0" name="object 8"/>
          <p:cNvPicPr>
            <a:picLocks/>
          </p:cNvPicPr>
          <p:nvPr/>
        </p:nvPicPr>
        <p:blipFill>
          <a:blip r:embed="rId3" cstate="print"/>
          <a:stretch>
            <a:fillRect/>
          </a:stretch>
        </p:blipFill>
        <p:spPr>
          <a:xfrm>
            <a:off x="676275" y="6467475"/>
            <a:ext cx="2143125" cy="200025"/>
          </a:xfrm>
          <a:prstGeom prst="rect">
            <a:avLst/>
          </a:prstGeom>
        </p:spPr>
      </p:pic>
      <p:sp>
        <p:nvSpPr>
          <p:cNvPr id="1048646"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a:off x="1000126" y="2393716"/>
            <a:ext cx="6400800" cy="382524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1"/>
          <p:cNvSpPr txBox="1"/>
          <p:nvPr/>
        </p:nvSpPr>
        <p:spPr>
          <a:xfrm>
            <a:off x="1066800" y="2516231"/>
            <a:ext cx="6099048" cy="329184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3"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9"/>
          <p:cNvSpPr txBox="1"/>
          <p:nvPr/>
        </p:nvSpPr>
        <p:spPr>
          <a:xfrm>
            <a:off x="559880" y="1775089"/>
            <a:ext cx="10437748" cy="4358640"/>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48196" y="2326322"/>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9" name="TextBox 10"/>
          <p:cNvSpPr txBox="1"/>
          <p:nvPr/>
        </p:nvSpPr>
        <p:spPr>
          <a:xfrm>
            <a:off x="3044000" y="1727835"/>
            <a:ext cx="9066276" cy="4892040"/>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754316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76" name="TextBox 9"/>
          <p:cNvSpPr txBox="1"/>
          <p:nvPr/>
        </p:nvSpPr>
        <p:spPr>
          <a:xfrm>
            <a:off x="2510599" y="2322588"/>
            <a:ext cx="8685276" cy="302514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2" name="object 8"/>
          <p:cNvSpPr txBox="1"/>
          <p:nvPr/>
        </p:nvSpPr>
        <p:spPr>
          <a:xfrm>
            <a:off x="874078" y="937260"/>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3" name="TextBox 12"/>
          <p:cNvSpPr txBox="1"/>
          <p:nvPr/>
        </p:nvSpPr>
        <p:spPr>
          <a:xfrm>
            <a:off x="874078" y="2146681"/>
            <a:ext cx="8743950" cy="4155440"/>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1699</TotalTime>
  <Words>1074</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Goluguri Eswara Reddy</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Project link  https://github.com/Eswar4A2/Eswara-reddy.git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Pammi Subhash  Kumar</dc:title>
  <dc:creator>Chandu T</dc:creator>
  <cp:lastModifiedBy>acer</cp:lastModifiedBy>
  <cp:revision>2</cp:revision>
  <dcterms:created xsi:type="dcterms:W3CDTF">2024-06-02T18:48:59Z</dcterms:created>
  <dcterms:modified xsi:type="dcterms:W3CDTF">2024-06-27T08:18:10Z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47f66e262e9f40f3b076b771f6d7ac62</vt:lpwstr>
  </property>
</Properties>
</file>