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1773714" y="2095388"/>
            <a:ext cx="1084421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</a:t>
            </a:r>
            <a:r>
              <a:rPr dirty="0" sz="2400" lang="en-GB"/>
              <a:t>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endParaRPr dirty="0" sz="2400" lang="en-US"/>
          </a:p>
          <a:p>
            <a:r>
              <a:rPr dirty="0" sz="2400" lang="en-US"/>
              <a:t>REGISTER N</a:t>
            </a:r>
            <a:r>
              <a:rPr dirty="0" sz="2400" lang="en-US"/>
              <a:t>umber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</a:t>
            </a:r>
            <a:r>
              <a:rPr dirty="0" sz="2400" lang="en-US"/>
              <a:t>T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corporate 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ernment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gar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h</a:t>
            </a:r>
            <a:r>
              <a:rPr altLang="en-US" dirty="0" sz="2400" lang="en-US"/>
              <a:t>e</a:t>
            </a:r>
            <a:r>
              <a:rPr altLang="en-US" dirty="0" sz="2400" lang="en-US"/>
              <a:t>nnai </a:t>
            </a:r>
            <a:r>
              <a:rPr altLang="en-US" dirty="0" sz="2400" lang="en-US"/>
              <a:t>-</a:t>
            </a:r>
            <a:r>
              <a:rPr altLang="en-US" dirty="0" sz="2400" lang="en-US"/>
              <a:t>8</a:t>
            </a:r>
            <a:r>
              <a:rPr altLang="en-US" dirty="0" sz="2400" lang="en-US"/>
              <a:t>1</a:t>
            </a:r>
            <a:endParaRPr altLang="en-US" lang="zh-CN"/>
          </a:p>
          <a:p>
            <a:r>
              <a:rPr dirty="0" sz="2400" lang="en-US"/>
              <a:t>		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dharshigagurusamy@gmail.com</cp:lastModifiedBy>
  <dcterms:created xsi:type="dcterms:W3CDTF">2024-03-28T17:07:22Z</dcterms:created>
  <dcterms:modified xsi:type="dcterms:W3CDTF">2024-09-07T06:48:28Z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d5402928991c4ef083370b12a85a3baa</vt:lpwstr>
  </property>
</Properties>
</file>