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3A20A-D558-4675-A280-6F2F519EF09A}" v="31" dt="2024-01-15T09:58:4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haran Eswaran" userId="455f8a4a1156f376" providerId="LiveId" clId="{E183A20A-D558-4675-A280-6F2F519EF09A}"/>
    <pc:docChg chg="undo custSel addSld modSld">
      <pc:chgData name="Hariharan Eswaran" userId="455f8a4a1156f376" providerId="LiveId" clId="{E183A20A-D558-4675-A280-6F2F519EF09A}" dt="2024-01-15T10:00:49.025" v="2843" actId="14100"/>
      <pc:docMkLst>
        <pc:docMk/>
      </pc:docMkLst>
      <pc:sldChg chg="addSp delSp modSp mod">
        <pc:chgData name="Hariharan Eswaran" userId="455f8a4a1156f376" providerId="LiveId" clId="{E183A20A-D558-4675-A280-6F2F519EF09A}" dt="2024-01-15T07:54:15.694" v="963" actId="255"/>
        <pc:sldMkLst>
          <pc:docMk/>
          <pc:sldMk cId="3359156329" sldId="256"/>
        </pc:sldMkLst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4" creationId="{099F5FFD-201C-BAC7-F296-4F71B5CF81B8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5" creationId="{23C6F3A2-F990-1C32-4BCA-D0BA98B825C3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6" creationId="{93142AD5-86AF-A601-1C47-1210FDDEE5FE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7" creationId="{FF1C4B19-B770-668C-EA11-68E87CBFC338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8" creationId="{7EB623DB-B9FF-2653-2228-63A8D3EB6E5D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9" creationId="{77C2E910-CA32-F5E4-B4BE-D327ECBE5371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24" creationId="{742EAFDF-4B3A-73A4-5502-7932658AAEFA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27" creationId="{058AFFE4-A5A3-187A-D1A9-77A107F55188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35" creationId="{FB8BED14-E38E-978C-A079-11DA3BE7F8A9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38" creationId="{C0CCA00F-D359-8D9D-A5EE-2EA800B0C908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41" creationId="{B25DF720-5A2C-E814-679E-66C636FA0BE0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42" creationId="{20041F34-6461-4056-2EF8-CB7030CC18DB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43" creationId="{744610B1-32E4-4599-026B-E1A2A06AB6A1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45" creationId="{D371E19B-2FC9-B707-74B5-2B827955BF26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46" creationId="{45675D40-5BD8-2615-B615-6E4E078E98BE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47" creationId="{0F616454-29AD-3961-1FA6-52E7AD1DEED7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48" creationId="{5CED7FB2-69A0-4638-2788-EC3C13D16B64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49" creationId="{60301CE4-9984-3B1B-C381-F0CA004E5782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50" creationId="{1A367F40-6907-A267-911D-DE9CE55CEBB7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51" creationId="{C0DF4560-C594-0F7B-294B-5DC5FAC4FE80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52" creationId="{BD27F17D-C833-AE85-4C9B-CDC22CE3095F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53" creationId="{548C5C90-D456-7B5F-8E80-899F3AAD983D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54" creationId="{53B7559D-CF70-2867-706A-F4937B22760F}"/>
          </ac:spMkLst>
        </pc:spChg>
        <pc:spChg chg="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55" creationId="{A107BA27-3A75-E809-D7F7-C3519BC3D397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90" creationId="{6D91BAEA-D384-892B-D635-1349F8C361CB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93" creationId="{E12E5D47-6905-E95F-494D-294375182C2D}"/>
          </ac:spMkLst>
        </pc:spChg>
        <pc:spChg chg="add del mod">
          <ac:chgData name="Hariharan Eswaran" userId="455f8a4a1156f376" providerId="LiveId" clId="{E183A20A-D558-4675-A280-6F2F519EF09A}" dt="2024-01-15T07:34:04.772" v="320" actId="478"/>
          <ac:spMkLst>
            <pc:docMk/>
            <pc:sldMk cId="3359156329" sldId="256"/>
            <ac:spMk id="94" creationId="{EEE089A3-2970-B586-7F83-8A7C0AD76140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95" creationId="{0EBCB3D1-F6E3-C5BC-4DA6-286233B1588A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96" creationId="{E565367A-E1FE-9FA4-8E6A-B0D7DB593D4A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97" creationId="{07556C86-E8FC-2BDC-EA1A-CCF2CF8F79F8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98" creationId="{674FAC37-8FDE-1DBA-E05F-4B7CD709600C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99" creationId="{C2CDA625-D58F-CD6D-F661-F894869B2F20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100" creationId="{E378AA4B-5FFA-0227-0123-BEDFA6FD9756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101" creationId="{739D0324-3F51-2FF1-83B4-D0281A82231A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102" creationId="{B6A5A827-D9DB-8D35-2D25-DA4B58C6BA68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105" creationId="{B893B444-579A-C762-CA12-F3C234AC1264}"/>
          </ac:spMkLst>
        </pc:spChg>
        <pc:spChg chg="add mod">
          <ac:chgData name="Hariharan Eswaran" userId="455f8a4a1156f376" providerId="LiveId" clId="{E183A20A-D558-4675-A280-6F2F519EF09A}" dt="2024-01-15T07:53:20.264" v="936" actId="1038"/>
          <ac:spMkLst>
            <pc:docMk/>
            <pc:sldMk cId="3359156329" sldId="256"/>
            <ac:spMk id="106" creationId="{8562F71C-E2FA-E9CA-EC5B-6EEDA5D3CB52}"/>
          </ac:spMkLst>
        </pc:spChg>
        <pc:spChg chg="add mod">
          <ac:chgData name="Hariharan Eswaran" userId="455f8a4a1156f376" providerId="LiveId" clId="{E183A20A-D558-4675-A280-6F2F519EF09A}" dt="2024-01-15T07:54:15.694" v="963" actId="255"/>
          <ac:spMkLst>
            <pc:docMk/>
            <pc:sldMk cId="3359156329" sldId="256"/>
            <ac:spMk id="107" creationId="{389FD34D-B2A8-8020-62D4-642E45E8CAFE}"/>
          </ac:spMkLst>
        </pc:spChg>
        <pc:picChg chg="mod">
          <ac:chgData name="Hariharan Eswaran" userId="455f8a4a1156f376" providerId="LiveId" clId="{E183A20A-D558-4675-A280-6F2F519EF09A}" dt="2024-01-15T07:53:20.264" v="936" actId="1038"/>
          <ac:picMkLst>
            <pc:docMk/>
            <pc:sldMk cId="3359156329" sldId="256"/>
            <ac:picMk id="57" creationId="{6525435D-B342-CA59-446D-3FB059F5FA58}"/>
          </ac:picMkLst>
        </pc:picChg>
        <pc:picChg chg="mod">
          <ac:chgData name="Hariharan Eswaran" userId="455f8a4a1156f376" providerId="LiveId" clId="{E183A20A-D558-4675-A280-6F2F519EF09A}" dt="2024-01-15T07:53:20.264" v="936" actId="1038"/>
          <ac:picMkLst>
            <pc:docMk/>
            <pc:sldMk cId="3359156329" sldId="256"/>
            <ac:picMk id="59" creationId="{D56664A6-6729-7E9D-17B6-8DCF562BCFAF}"/>
          </ac:picMkLst>
        </pc:picChg>
        <pc:picChg chg="mod">
          <ac:chgData name="Hariharan Eswaran" userId="455f8a4a1156f376" providerId="LiveId" clId="{E183A20A-D558-4675-A280-6F2F519EF09A}" dt="2024-01-15T07:53:20.264" v="936" actId="1038"/>
          <ac:picMkLst>
            <pc:docMk/>
            <pc:sldMk cId="3359156329" sldId="256"/>
            <ac:picMk id="61" creationId="{98E2EF43-FB10-790B-EC68-8643291EDDE7}"/>
          </ac:picMkLst>
        </pc:picChg>
        <pc:picChg chg="mod">
          <ac:chgData name="Hariharan Eswaran" userId="455f8a4a1156f376" providerId="LiveId" clId="{E183A20A-D558-4675-A280-6F2F519EF09A}" dt="2024-01-15T07:53:20.264" v="936" actId="1038"/>
          <ac:picMkLst>
            <pc:docMk/>
            <pc:sldMk cId="3359156329" sldId="256"/>
            <ac:picMk id="63" creationId="{F149804D-F35F-9FB5-CC69-4CF5DA9D49E8}"/>
          </ac:picMkLst>
        </pc:picChg>
        <pc:picChg chg="mod">
          <ac:chgData name="Hariharan Eswaran" userId="455f8a4a1156f376" providerId="LiveId" clId="{E183A20A-D558-4675-A280-6F2F519EF09A}" dt="2024-01-15T07:53:20.264" v="936" actId="1038"/>
          <ac:picMkLst>
            <pc:docMk/>
            <pc:sldMk cId="3359156329" sldId="256"/>
            <ac:picMk id="65" creationId="{E9BA9775-684C-42D5-A5E6-47000C02576F}"/>
          </ac:picMkLst>
        </pc:pic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11" creationId="{C9C24E27-3DCE-3999-35CD-94205E640E9F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13" creationId="{FE7A2858-2743-5BC9-0D6B-BB7C8C88C43D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17" creationId="{FC013E65-CEA4-19B2-28C4-E397D518DD41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21" creationId="{96BDECC0-6010-587E-2C1B-5AD86B20305B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23" creationId="{B1495572-8CC5-343B-F765-FBD880FB11F5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26" creationId="{B2615103-3867-84D2-4414-FECE96A017D0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37" creationId="{E804AFA0-8F41-2264-6377-B74DE8691543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67" creationId="{1E5BCC6D-D20B-4C37-C28A-AF3BA09FDE6B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69" creationId="{BE950DEA-66F0-8F96-6C91-37164F71169C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72" creationId="{6969B097-5C7A-78A3-3E72-64D58B5AD71D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73" creationId="{9E20C80F-9331-2E0E-8B23-6AED3C118434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76" creationId="{40E4EB56-8635-48BF-5CF5-02DB8290EF3D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77" creationId="{5127C65B-59FB-2B66-CF2E-1F837255ACB7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78" creationId="{17703D49-75DA-0865-5D6B-BBEF2B1ECEFA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79" creationId="{D9ED6664-4AD2-28B7-AD6D-7D2284720C21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0" creationId="{14BBB276-6F32-6C25-3CF5-6C889734E0AE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1" creationId="{DEE2BC78-74A4-C839-68DF-0D22ACECB5AF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2" creationId="{BE37F68B-1418-79F0-134C-6C66939A0065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3" creationId="{F84B7953-B89F-9CEF-4899-FF9BC2B4D696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4" creationId="{EAB1B809-D63C-10AC-8B7E-356283C54147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5" creationId="{50232C81-32E0-A4F9-8744-1CF525BAAF71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6" creationId="{D61D2169-AD29-D1F0-3018-0D1770383B83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7" creationId="{4F383748-99D1-175A-9F7B-7446891303E6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8" creationId="{0697E73D-FFDC-D6C8-A951-427A0935541B}"/>
          </ac:cxnSpMkLst>
        </pc:cxnChg>
        <pc:cxnChg chg="mod">
          <ac:chgData name="Hariharan Eswaran" userId="455f8a4a1156f376" providerId="LiveId" clId="{E183A20A-D558-4675-A280-6F2F519EF09A}" dt="2024-01-15T07:53:20.264" v="936" actId="1038"/>
          <ac:cxnSpMkLst>
            <pc:docMk/>
            <pc:sldMk cId="3359156329" sldId="256"/>
            <ac:cxnSpMk id="89" creationId="{F8F269C4-A646-B1AB-614C-6D2AD28568C8}"/>
          </ac:cxnSpMkLst>
        </pc:cxnChg>
        <pc:cxnChg chg="add del mod">
          <ac:chgData name="Hariharan Eswaran" userId="455f8a4a1156f376" providerId="LiveId" clId="{E183A20A-D558-4675-A280-6F2F519EF09A}" dt="2024-01-15T07:33:07.822" v="50" actId="478"/>
          <ac:cxnSpMkLst>
            <pc:docMk/>
            <pc:sldMk cId="3359156329" sldId="256"/>
            <ac:cxnSpMk id="91" creationId="{609532E0-B92E-67C3-D76D-3409BADF2A84}"/>
          </ac:cxnSpMkLst>
        </pc:cxnChg>
        <pc:cxnChg chg="add del mod">
          <ac:chgData name="Hariharan Eswaran" userId="455f8a4a1156f376" providerId="LiveId" clId="{E183A20A-D558-4675-A280-6F2F519EF09A}" dt="2024-01-15T07:33:07.822" v="50" actId="478"/>
          <ac:cxnSpMkLst>
            <pc:docMk/>
            <pc:sldMk cId="3359156329" sldId="256"/>
            <ac:cxnSpMk id="92" creationId="{A9BBFFE6-12C6-55E3-1115-FF0C9041A340}"/>
          </ac:cxnSpMkLst>
        </pc:cxnChg>
        <pc:cxnChg chg="add del mod">
          <ac:chgData name="Hariharan Eswaran" userId="455f8a4a1156f376" providerId="LiveId" clId="{E183A20A-D558-4675-A280-6F2F519EF09A}" dt="2024-01-15T07:37:33.448" v="464" actId="11529"/>
          <ac:cxnSpMkLst>
            <pc:docMk/>
            <pc:sldMk cId="3359156329" sldId="256"/>
            <ac:cxnSpMk id="104" creationId="{519CD5B6-51C8-A9AC-68F2-BDC5B4BB6468}"/>
          </ac:cxnSpMkLst>
        </pc:cxnChg>
      </pc:sldChg>
      <pc:sldChg chg="addSp delSp modSp new mod">
        <pc:chgData name="Hariharan Eswaran" userId="455f8a4a1156f376" providerId="LiveId" clId="{E183A20A-D558-4675-A280-6F2F519EF09A}" dt="2024-01-15T09:28:27.772" v="2195" actId="20577"/>
        <pc:sldMkLst>
          <pc:docMk/>
          <pc:sldMk cId="770683827" sldId="257"/>
        </pc:sldMkLst>
        <pc:spChg chg="del">
          <ac:chgData name="Hariharan Eswaran" userId="455f8a4a1156f376" providerId="LiveId" clId="{E183A20A-D558-4675-A280-6F2F519EF09A}" dt="2024-01-15T07:54:28.299" v="965" actId="478"/>
          <ac:spMkLst>
            <pc:docMk/>
            <pc:sldMk cId="770683827" sldId="257"/>
            <ac:spMk id="2" creationId="{699CF2F3-A06E-82DA-BC96-4A77B95123D3}"/>
          </ac:spMkLst>
        </pc:spChg>
        <pc:spChg chg="del">
          <ac:chgData name="Hariharan Eswaran" userId="455f8a4a1156f376" providerId="LiveId" clId="{E183A20A-D558-4675-A280-6F2F519EF09A}" dt="2024-01-15T07:54:31.761" v="966" actId="478"/>
          <ac:spMkLst>
            <pc:docMk/>
            <pc:sldMk cId="770683827" sldId="257"/>
            <ac:spMk id="3" creationId="{02619880-A387-F481-8685-CAC3BABFC7D6}"/>
          </ac:spMkLst>
        </pc:spChg>
        <pc:spChg chg="add mod">
          <ac:chgData name="Hariharan Eswaran" userId="455f8a4a1156f376" providerId="LiveId" clId="{E183A20A-D558-4675-A280-6F2F519EF09A}" dt="2024-01-15T08:03:11.071" v="1476" actId="1035"/>
          <ac:spMkLst>
            <pc:docMk/>
            <pc:sldMk cId="770683827" sldId="257"/>
            <ac:spMk id="4" creationId="{91C65840-5E93-997E-E93C-BFE96CBBF747}"/>
          </ac:spMkLst>
        </pc:spChg>
        <pc:spChg chg="add mod">
          <ac:chgData name="Hariharan Eswaran" userId="455f8a4a1156f376" providerId="LiveId" clId="{E183A20A-D558-4675-A280-6F2F519EF09A}" dt="2024-01-15T08:18:17.920" v="1975" actId="255"/>
          <ac:spMkLst>
            <pc:docMk/>
            <pc:sldMk cId="770683827" sldId="257"/>
            <ac:spMk id="5" creationId="{5BE59C4C-D835-16CB-4E2C-07F66539672D}"/>
          </ac:spMkLst>
        </pc:spChg>
        <pc:spChg chg="add mod">
          <ac:chgData name="Hariharan Eswaran" userId="455f8a4a1156f376" providerId="LiveId" clId="{E183A20A-D558-4675-A280-6F2F519EF09A}" dt="2024-01-15T08:18:12.588" v="1974" actId="255"/>
          <ac:spMkLst>
            <pc:docMk/>
            <pc:sldMk cId="770683827" sldId="257"/>
            <ac:spMk id="6" creationId="{30389F03-AD65-D687-56B0-D6C13615806E}"/>
          </ac:spMkLst>
        </pc:spChg>
        <pc:spChg chg="add mod">
          <ac:chgData name="Hariharan Eswaran" userId="455f8a4a1156f376" providerId="LiveId" clId="{E183A20A-D558-4675-A280-6F2F519EF09A}" dt="2024-01-15T08:17:56.828" v="1972" actId="108"/>
          <ac:spMkLst>
            <pc:docMk/>
            <pc:sldMk cId="770683827" sldId="257"/>
            <ac:spMk id="7" creationId="{654C9A3C-8DA4-2F6A-2B34-84A91BA5A980}"/>
          </ac:spMkLst>
        </pc:spChg>
        <pc:spChg chg="add del mod">
          <ac:chgData name="Hariharan Eswaran" userId="455f8a4a1156f376" providerId="LiveId" clId="{E183A20A-D558-4675-A280-6F2F519EF09A}" dt="2024-01-15T08:06:17.287" v="1592" actId="478"/>
          <ac:spMkLst>
            <pc:docMk/>
            <pc:sldMk cId="770683827" sldId="257"/>
            <ac:spMk id="8" creationId="{B8E2625A-499E-D168-2FF2-192C8A31D51D}"/>
          </ac:spMkLst>
        </pc:spChg>
        <pc:spChg chg="add mod">
          <ac:chgData name="Hariharan Eswaran" userId="455f8a4a1156f376" providerId="LiveId" clId="{E183A20A-D558-4675-A280-6F2F519EF09A}" dt="2024-01-15T08:18:22.702" v="1976" actId="255"/>
          <ac:spMkLst>
            <pc:docMk/>
            <pc:sldMk cId="770683827" sldId="257"/>
            <ac:spMk id="9" creationId="{25F9791B-4EDD-05A6-27DC-B65B4AC3AB54}"/>
          </ac:spMkLst>
        </pc:spChg>
        <pc:spChg chg="add mod">
          <ac:chgData name="Hariharan Eswaran" userId="455f8a4a1156f376" providerId="LiveId" clId="{E183A20A-D558-4675-A280-6F2F519EF09A}" dt="2024-01-15T08:18:28.647" v="1977" actId="255"/>
          <ac:spMkLst>
            <pc:docMk/>
            <pc:sldMk cId="770683827" sldId="257"/>
            <ac:spMk id="10" creationId="{4E8F097D-A8D0-ACC2-F62B-2AC733CB6B1C}"/>
          </ac:spMkLst>
        </pc:spChg>
        <pc:spChg chg="add mod">
          <ac:chgData name="Hariharan Eswaran" userId="455f8a4a1156f376" providerId="LiveId" clId="{E183A20A-D558-4675-A280-6F2F519EF09A}" dt="2024-01-15T08:18:39.330" v="1978" actId="255"/>
          <ac:spMkLst>
            <pc:docMk/>
            <pc:sldMk cId="770683827" sldId="257"/>
            <ac:spMk id="11" creationId="{AFE022A5-012B-99C7-0628-568FD5C28651}"/>
          </ac:spMkLst>
        </pc:spChg>
        <pc:spChg chg="add mod">
          <ac:chgData name="Hariharan Eswaran" userId="455f8a4a1156f376" providerId="LiveId" clId="{E183A20A-D558-4675-A280-6F2F519EF09A}" dt="2024-01-15T08:18:44.118" v="1979" actId="255"/>
          <ac:spMkLst>
            <pc:docMk/>
            <pc:sldMk cId="770683827" sldId="257"/>
            <ac:spMk id="12" creationId="{227D7070-F0C1-AF79-3A18-4E0F4DDCCBFA}"/>
          </ac:spMkLst>
        </pc:spChg>
        <pc:spChg chg="add mod">
          <ac:chgData name="Hariharan Eswaran" userId="455f8a4a1156f376" providerId="LiveId" clId="{E183A20A-D558-4675-A280-6F2F519EF09A}" dt="2024-01-15T08:18:48.976" v="1980" actId="255"/>
          <ac:spMkLst>
            <pc:docMk/>
            <pc:sldMk cId="770683827" sldId="257"/>
            <ac:spMk id="13" creationId="{DEA5BC4F-A7A9-5169-5A78-BA928FA3AFAC}"/>
          </ac:spMkLst>
        </pc:spChg>
        <pc:spChg chg="add mod">
          <ac:chgData name="Hariharan Eswaran" userId="455f8a4a1156f376" providerId="LiveId" clId="{E183A20A-D558-4675-A280-6F2F519EF09A}" dt="2024-01-15T08:18:53.189" v="1981" actId="255"/>
          <ac:spMkLst>
            <pc:docMk/>
            <pc:sldMk cId="770683827" sldId="257"/>
            <ac:spMk id="14" creationId="{A9F8B0B4-99C7-550B-9455-79E59D146236}"/>
          </ac:spMkLst>
        </pc:spChg>
        <pc:spChg chg="add mod">
          <ac:chgData name="Hariharan Eswaran" userId="455f8a4a1156f376" providerId="LiveId" clId="{E183A20A-D558-4675-A280-6F2F519EF09A}" dt="2024-01-15T08:19:25.287" v="1983" actId="255"/>
          <ac:spMkLst>
            <pc:docMk/>
            <pc:sldMk cId="770683827" sldId="257"/>
            <ac:spMk id="15" creationId="{E8AE56D7-490A-EB0F-B9D9-3AD2C3ED5EB8}"/>
          </ac:spMkLst>
        </pc:spChg>
        <pc:spChg chg="add mod">
          <ac:chgData name="Hariharan Eswaran" userId="455f8a4a1156f376" providerId="LiveId" clId="{E183A20A-D558-4675-A280-6F2F519EF09A}" dt="2024-01-15T08:19:30.462" v="1984" actId="255"/>
          <ac:spMkLst>
            <pc:docMk/>
            <pc:sldMk cId="770683827" sldId="257"/>
            <ac:spMk id="16" creationId="{E459FB93-A184-C2AC-7CCE-3ADF4C8B1F29}"/>
          </ac:spMkLst>
        </pc:spChg>
        <pc:spChg chg="add mod">
          <ac:chgData name="Hariharan Eswaran" userId="455f8a4a1156f376" providerId="LiveId" clId="{E183A20A-D558-4675-A280-6F2F519EF09A}" dt="2024-01-15T08:14:36.777" v="1926" actId="20577"/>
          <ac:spMkLst>
            <pc:docMk/>
            <pc:sldMk cId="770683827" sldId="257"/>
            <ac:spMk id="17" creationId="{335FD4CA-6CD5-ED62-6072-2C83041031AF}"/>
          </ac:spMkLst>
        </pc:spChg>
        <pc:spChg chg="add mod">
          <ac:chgData name="Hariharan Eswaran" userId="455f8a4a1156f376" providerId="LiveId" clId="{E183A20A-D558-4675-A280-6F2F519EF09A}" dt="2024-01-15T08:19:48.205" v="1996" actId="1037"/>
          <ac:spMkLst>
            <pc:docMk/>
            <pc:sldMk cId="770683827" sldId="257"/>
            <ac:spMk id="18" creationId="{258878FB-6419-203E-8D89-C1C3A7E42682}"/>
          </ac:spMkLst>
        </pc:spChg>
        <pc:spChg chg="add mod">
          <ac:chgData name="Hariharan Eswaran" userId="455f8a4a1156f376" providerId="LiveId" clId="{E183A20A-D558-4675-A280-6F2F519EF09A}" dt="2024-01-15T08:19:48.205" v="1996" actId="1037"/>
          <ac:spMkLst>
            <pc:docMk/>
            <pc:sldMk cId="770683827" sldId="257"/>
            <ac:spMk id="19" creationId="{005F9D9F-3C17-AFB4-0E4F-844681219733}"/>
          </ac:spMkLst>
        </pc:spChg>
        <pc:spChg chg="add mod">
          <ac:chgData name="Hariharan Eswaran" userId="455f8a4a1156f376" providerId="LiveId" clId="{E183A20A-D558-4675-A280-6F2F519EF09A}" dt="2024-01-15T08:20:46.035" v="2031" actId="1038"/>
          <ac:spMkLst>
            <pc:docMk/>
            <pc:sldMk cId="770683827" sldId="257"/>
            <ac:spMk id="20" creationId="{4B68D103-AD64-425C-788B-59D624A8D97C}"/>
          </ac:spMkLst>
        </pc:spChg>
        <pc:spChg chg="add mod">
          <ac:chgData name="Hariharan Eswaran" userId="455f8a4a1156f376" providerId="LiveId" clId="{E183A20A-D558-4675-A280-6F2F519EF09A}" dt="2024-01-15T08:21:21.457" v="2054" actId="1037"/>
          <ac:spMkLst>
            <pc:docMk/>
            <pc:sldMk cId="770683827" sldId="257"/>
            <ac:spMk id="21" creationId="{7328C518-3A85-7A33-27A3-D20635B1B916}"/>
          </ac:spMkLst>
        </pc:spChg>
        <pc:spChg chg="add del">
          <ac:chgData name="Hariharan Eswaran" userId="455f8a4a1156f376" providerId="LiveId" clId="{E183A20A-D558-4675-A280-6F2F519EF09A}" dt="2024-01-15T08:13:27.484" v="1828" actId="22"/>
          <ac:spMkLst>
            <pc:docMk/>
            <pc:sldMk cId="770683827" sldId="257"/>
            <ac:spMk id="23" creationId="{F3048335-17AD-BAA0-E18B-6AAAD0CFFCD9}"/>
          </ac:spMkLst>
        </pc:spChg>
        <pc:spChg chg="add del">
          <ac:chgData name="Hariharan Eswaran" userId="455f8a4a1156f376" providerId="LiveId" clId="{E183A20A-D558-4675-A280-6F2F519EF09A}" dt="2024-01-15T08:13:33.661" v="1830" actId="22"/>
          <ac:spMkLst>
            <pc:docMk/>
            <pc:sldMk cId="770683827" sldId="257"/>
            <ac:spMk id="25" creationId="{92C30EEB-E01C-02A1-1D96-2A37C9095D99}"/>
          </ac:spMkLst>
        </pc:spChg>
        <pc:spChg chg="add mod">
          <ac:chgData name="Hariharan Eswaran" userId="455f8a4a1156f376" providerId="LiveId" clId="{E183A20A-D558-4675-A280-6F2F519EF09A}" dt="2024-01-15T08:17:49.465" v="1971" actId="255"/>
          <ac:spMkLst>
            <pc:docMk/>
            <pc:sldMk cId="770683827" sldId="257"/>
            <ac:spMk id="26" creationId="{E6E11340-1490-34FA-A287-565E2CB43DB6}"/>
          </ac:spMkLst>
        </pc:spChg>
        <pc:spChg chg="add mod">
          <ac:chgData name="Hariharan Eswaran" userId="455f8a4a1156f376" providerId="LiveId" clId="{E183A20A-D558-4675-A280-6F2F519EF09A}" dt="2024-01-15T08:15:26.524" v="1938" actId="1076"/>
          <ac:spMkLst>
            <pc:docMk/>
            <pc:sldMk cId="770683827" sldId="257"/>
            <ac:spMk id="27" creationId="{8158D0FF-BB75-6DBA-4A4B-2C7E5D5C49B2}"/>
          </ac:spMkLst>
        </pc:spChg>
        <pc:spChg chg="add mod">
          <ac:chgData name="Hariharan Eswaran" userId="455f8a4a1156f376" providerId="LiveId" clId="{E183A20A-D558-4675-A280-6F2F519EF09A}" dt="2024-01-15T08:19:48.205" v="1996" actId="1037"/>
          <ac:spMkLst>
            <pc:docMk/>
            <pc:sldMk cId="770683827" sldId="257"/>
            <ac:spMk id="28" creationId="{88BBFC4F-C8F7-F50F-32F1-814AA868F88D}"/>
          </ac:spMkLst>
        </pc:spChg>
        <pc:spChg chg="add mod">
          <ac:chgData name="Hariharan Eswaran" userId="455f8a4a1156f376" providerId="LiveId" clId="{E183A20A-D558-4675-A280-6F2F519EF09A}" dt="2024-01-15T08:19:48.205" v="1996" actId="1037"/>
          <ac:spMkLst>
            <pc:docMk/>
            <pc:sldMk cId="770683827" sldId="257"/>
            <ac:spMk id="29" creationId="{651D41A0-2713-5B3E-3356-714555695982}"/>
          </ac:spMkLst>
        </pc:spChg>
        <pc:spChg chg="add mod">
          <ac:chgData name="Hariharan Eswaran" userId="455f8a4a1156f376" providerId="LiveId" clId="{E183A20A-D558-4675-A280-6F2F519EF09A}" dt="2024-01-15T08:22:04.411" v="2074" actId="255"/>
          <ac:spMkLst>
            <pc:docMk/>
            <pc:sldMk cId="770683827" sldId="257"/>
            <ac:spMk id="32" creationId="{5BFE711F-B4F0-5565-1E7B-C59CF42713E2}"/>
          </ac:spMkLst>
        </pc:spChg>
        <pc:spChg chg="add mod ord">
          <ac:chgData name="Hariharan Eswaran" userId="455f8a4a1156f376" providerId="LiveId" clId="{E183A20A-D558-4675-A280-6F2F519EF09A}" dt="2024-01-15T08:28:16.289" v="2115" actId="167"/>
          <ac:spMkLst>
            <pc:docMk/>
            <pc:sldMk cId="770683827" sldId="257"/>
            <ac:spMk id="76" creationId="{2A24083D-737E-8EB1-66F4-357C45DE9787}"/>
          </ac:spMkLst>
        </pc:spChg>
        <pc:spChg chg="add mod">
          <ac:chgData name="Hariharan Eswaran" userId="455f8a4a1156f376" providerId="LiveId" clId="{E183A20A-D558-4675-A280-6F2F519EF09A}" dt="2024-01-15T09:28:27.772" v="2195" actId="20577"/>
          <ac:spMkLst>
            <pc:docMk/>
            <pc:sldMk cId="770683827" sldId="257"/>
            <ac:spMk id="85" creationId="{BDBEBE64-13D4-9741-448D-5E340800105B}"/>
          </ac:spMkLst>
        </pc:spChg>
        <pc:spChg chg="add mod">
          <ac:chgData name="Hariharan Eswaran" userId="455f8a4a1156f376" providerId="LiveId" clId="{E183A20A-D558-4675-A280-6F2F519EF09A}" dt="2024-01-15T08:31:40.705" v="2193" actId="14100"/>
          <ac:spMkLst>
            <pc:docMk/>
            <pc:sldMk cId="770683827" sldId="257"/>
            <ac:spMk id="88" creationId="{545F0392-FB89-EAB2-0BCF-2C2225E7D8BF}"/>
          </ac:spMkLst>
        </pc:spChg>
        <pc:cxnChg chg="add del mod">
          <ac:chgData name="Hariharan Eswaran" userId="455f8a4a1156f376" providerId="LiveId" clId="{E183A20A-D558-4675-A280-6F2F519EF09A}" dt="2024-01-15T08:22:11.389" v="2075" actId="478"/>
          <ac:cxnSpMkLst>
            <pc:docMk/>
            <pc:sldMk cId="770683827" sldId="257"/>
            <ac:cxnSpMk id="31" creationId="{86095F4D-AFDE-23C6-7226-2BE665B15DD9}"/>
          </ac:cxnSpMkLst>
        </pc:cxnChg>
        <pc:cxnChg chg="add mod">
          <ac:chgData name="Hariharan Eswaran" userId="455f8a4a1156f376" providerId="LiveId" clId="{E183A20A-D558-4675-A280-6F2F519EF09A}" dt="2024-01-15T08:22:46.105" v="2082" actId="692"/>
          <ac:cxnSpMkLst>
            <pc:docMk/>
            <pc:sldMk cId="770683827" sldId="257"/>
            <ac:cxnSpMk id="34" creationId="{41919786-1706-1D99-EECD-DEF8033B271B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36" creationId="{C784F163-04EE-D4FB-3802-2D7AC8EA2634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38" creationId="{F105EE3F-C5B5-EBED-76A5-F99EC0DFDA83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40" creationId="{39EB83BF-FA5D-8E26-E55E-74AF839D2B91}"/>
          </ac:cxnSpMkLst>
        </pc:cxnChg>
        <pc:cxnChg chg="add">
          <ac:chgData name="Hariharan Eswaran" userId="455f8a4a1156f376" providerId="LiveId" clId="{E183A20A-D558-4675-A280-6F2F519EF09A}" dt="2024-01-15T08:23:41.682" v="2086" actId="11529"/>
          <ac:cxnSpMkLst>
            <pc:docMk/>
            <pc:sldMk cId="770683827" sldId="257"/>
            <ac:cxnSpMk id="42" creationId="{680FDE70-66AF-3603-66B6-7B24085F78D9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44" creationId="{9BAAA74F-D9A5-D303-FC21-CFD13DEDD93D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46" creationId="{03816B0E-AD97-0D09-4009-3D974ABE90DA}"/>
          </ac:cxnSpMkLst>
        </pc:cxnChg>
        <pc:cxnChg chg="add mod">
          <ac:chgData name="Hariharan Eswaran" userId="455f8a4a1156f376" providerId="LiveId" clId="{E183A20A-D558-4675-A280-6F2F519EF09A}" dt="2024-01-15T08:28:45.632" v="2126" actId="692"/>
          <ac:cxnSpMkLst>
            <pc:docMk/>
            <pc:sldMk cId="770683827" sldId="257"/>
            <ac:cxnSpMk id="48" creationId="{3ABD64DA-C4D5-48BF-398B-0AA0F80891AD}"/>
          </ac:cxnSpMkLst>
        </pc:cxnChg>
        <pc:cxnChg chg="add mod">
          <ac:chgData name="Hariharan Eswaran" userId="455f8a4a1156f376" providerId="LiveId" clId="{E183A20A-D558-4675-A280-6F2F519EF09A}" dt="2024-01-15T08:28:45.632" v="2126" actId="692"/>
          <ac:cxnSpMkLst>
            <pc:docMk/>
            <pc:sldMk cId="770683827" sldId="257"/>
            <ac:cxnSpMk id="50" creationId="{5723DF22-FF74-6601-A183-95D2BC5CF6B6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52" creationId="{806262F1-A6BC-77EF-3DAE-8C8CCD6EA426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54" creationId="{904F6D73-3995-7A90-CC53-E77ABC40B13E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56" creationId="{D58E42AC-F50D-5FB6-4BF5-4A7943EEA43E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59" creationId="{A1C20F31-D347-FB30-D5A8-9D9A480FE508}"/>
          </ac:cxnSpMkLst>
        </pc:cxnChg>
        <pc:cxnChg chg="add del">
          <ac:chgData name="Hariharan Eswaran" userId="455f8a4a1156f376" providerId="LiveId" clId="{E183A20A-D558-4675-A280-6F2F519EF09A}" dt="2024-01-15T08:25:27.088" v="2097" actId="478"/>
          <ac:cxnSpMkLst>
            <pc:docMk/>
            <pc:sldMk cId="770683827" sldId="257"/>
            <ac:cxnSpMk id="61" creationId="{C55CC9B7-31B5-F4EE-E745-430A4361275D}"/>
          </ac:cxnSpMkLst>
        </pc:cxnChg>
        <pc:cxnChg chg="add">
          <ac:chgData name="Hariharan Eswaran" userId="455f8a4a1156f376" providerId="LiveId" clId="{E183A20A-D558-4675-A280-6F2F519EF09A}" dt="2024-01-15T08:25:41.372" v="2098" actId="11529"/>
          <ac:cxnSpMkLst>
            <pc:docMk/>
            <pc:sldMk cId="770683827" sldId="257"/>
            <ac:cxnSpMk id="63" creationId="{E9A37360-44B5-FF14-71D6-930078EF5086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65" creationId="{1885C6B9-F47F-009F-5A09-37AEBFF4EA3B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67" creationId="{91EE3986-8CE7-CB63-F3E8-AF981F6417C3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69" creationId="{1236BB4B-6DA8-EF18-3E0C-2EA492BC83F1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71" creationId="{02F2E634-E88A-2E83-2A3B-612D21E5B907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73" creationId="{1E0A9181-2F8B-32D9-D1CC-698D4FDF3711}"/>
          </ac:cxnSpMkLst>
        </pc:cxnChg>
        <pc:cxnChg chg="add mod">
          <ac:chgData name="Hariharan Eswaran" userId="455f8a4a1156f376" providerId="LiveId" clId="{E183A20A-D558-4675-A280-6F2F519EF09A}" dt="2024-01-15T08:27:44.722" v="2112" actId="692"/>
          <ac:cxnSpMkLst>
            <pc:docMk/>
            <pc:sldMk cId="770683827" sldId="257"/>
            <ac:cxnSpMk id="75" creationId="{0D028A80-EB42-9CEA-E9B2-B0A49BBBAF37}"/>
          </ac:cxnSpMkLst>
        </pc:cxnChg>
        <pc:cxnChg chg="add">
          <ac:chgData name="Hariharan Eswaran" userId="455f8a4a1156f376" providerId="LiveId" clId="{E183A20A-D558-4675-A280-6F2F519EF09A}" dt="2024-01-15T08:29:12.242" v="2127" actId="11529"/>
          <ac:cxnSpMkLst>
            <pc:docMk/>
            <pc:sldMk cId="770683827" sldId="257"/>
            <ac:cxnSpMk id="78" creationId="{F4235C71-6D11-2E58-C048-E81363582272}"/>
          </ac:cxnSpMkLst>
        </pc:cxnChg>
        <pc:cxnChg chg="add">
          <ac:chgData name="Hariharan Eswaran" userId="455f8a4a1156f376" providerId="LiveId" clId="{E183A20A-D558-4675-A280-6F2F519EF09A}" dt="2024-01-15T08:29:21.629" v="2128" actId="11529"/>
          <ac:cxnSpMkLst>
            <pc:docMk/>
            <pc:sldMk cId="770683827" sldId="257"/>
            <ac:cxnSpMk id="80" creationId="{1DDC54C6-1BFD-EB40-4392-E98E280E2962}"/>
          </ac:cxnSpMkLst>
        </pc:cxnChg>
        <pc:cxnChg chg="add">
          <ac:chgData name="Hariharan Eswaran" userId="455f8a4a1156f376" providerId="LiveId" clId="{E183A20A-D558-4675-A280-6F2F519EF09A}" dt="2024-01-15T08:29:27.032" v="2129" actId="11529"/>
          <ac:cxnSpMkLst>
            <pc:docMk/>
            <pc:sldMk cId="770683827" sldId="257"/>
            <ac:cxnSpMk id="82" creationId="{F12CB568-1431-4F24-EB7F-7B4B94710355}"/>
          </ac:cxnSpMkLst>
        </pc:cxnChg>
        <pc:cxnChg chg="add">
          <ac:chgData name="Hariharan Eswaran" userId="455f8a4a1156f376" providerId="LiveId" clId="{E183A20A-D558-4675-A280-6F2F519EF09A}" dt="2024-01-15T08:29:32.566" v="2130" actId="11529"/>
          <ac:cxnSpMkLst>
            <pc:docMk/>
            <pc:sldMk cId="770683827" sldId="257"/>
            <ac:cxnSpMk id="84" creationId="{F4B8AE3C-E965-9903-CC96-18AB79C39781}"/>
          </ac:cxnSpMkLst>
        </pc:cxnChg>
        <pc:cxnChg chg="add">
          <ac:chgData name="Hariharan Eswaran" userId="455f8a4a1156f376" providerId="LiveId" clId="{E183A20A-D558-4675-A280-6F2F519EF09A}" dt="2024-01-15T08:30:45.380" v="2158" actId="11529"/>
          <ac:cxnSpMkLst>
            <pc:docMk/>
            <pc:sldMk cId="770683827" sldId="257"/>
            <ac:cxnSpMk id="87" creationId="{466A0B71-EA57-C426-F02E-7F6021AC451D}"/>
          </ac:cxnSpMkLst>
        </pc:cxnChg>
      </pc:sldChg>
      <pc:sldChg chg="addSp delSp modSp new mod">
        <pc:chgData name="Hariharan Eswaran" userId="455f8a4a1156f376" providerId="LiveId" clId="{E183A20A-D558-4675-A280-6F2F519EF09A}" dt="2024-01-15T10:00:49.025" v="2843" actId="14100"/>
        <pc:sldMkLst>
          <pc:docMk/>
          <pc:sldMk cId="1695204982" sldId="258"/>
        </pc:sldMkLst>
        <pc:spChg chg="del">
          <ac:chgData name="Hariharan Eswaran" userId="455f8a4a1156f376" providerId="LiveId" clId="{E183A20A-D558-4675-A280-6F2F519EF09A}" dt="2024-01-15T09:28:41.136" v="2198" actId="478"/>
          <ac:spMkLst>
            <pc:docMk/>
            <pc:sldMk cId="1695204982" sldId="258"/>
            <ac:spMk id="2" creationId="{423D669A-018A-3A50-90E9-2F23C002BB60}"/>
          </ac:spMkLst>
        </pc:spChg>
        <pc:spChg chg="del">
          <ac:chgData name="Hariharan Eswaran" userId="455f8a4a1156f376" providerId="LiveId" clId="{E183A20A-D558-4675-A280-6F2F519EF09A}" dt="2024-01-15T09:28:36.796" v="2197" actId="478"/>
          <ac:spMkLst>
            <pc:docMk/>
            <pc:sldMk cId="1695204982" sldId="258"/>
            <ac:spMk id="3" creationId="{743CC866-59B3-236C-F2D3-85AFE6AB5D81}"/>
          </ac:spMkLst>
        </pc:spChg>
        <pc:spChg chg="add mod">
          <ac:chgData name="Hariharan Eswaran" userId="455f8a4a1156f376" providerId="LiveId" clId="{E183A20A-D558-4675-A280-6F2F519EF09A}" dt="2024-01-15T09:49:40.411" v="2541" actId="207"/>
          <ac:spMkLst>
            <pc:docMk/>
            <pc:sldMk cId="1695204982" sldId="258"/>
            <ac:spMk id="48" creationId="{90C69419-39DF-8ACD-7335-2A26153633DC}"/>
          </ac:spMkLst>
        </pc:spChg>
        <pc:spChg chg="add del mod">
          <ac:chgData name="Hariharan Eswaran" userId="455f8a4a1156f376" providerId="LiveId" clId="{E183A20A-D558-4675-A280-6F2F519EF09A}" dt="2024-01-15T09:57:36.799" v="2586" actId="478"/>
          <ac:spMkLst>
            <pc:docMk/>
            <pc:sldMk cId="1695204982" sldId="258"/>
            <ac:spMk id="63" creationId="{A689CCF3-071F-D620-90EC-BF9079C043DD}"/>
          </ac:spMkLst>
        </pc:spChg>
        <pc:spChg chg="add mod ord">
          <ac:chgData name="Hariharan Eswaran" userId="455f8a4a1156f376" providerId="LiveId" clId="{E183A20A-D558-4675-A280-6F2F519EF09A}" dt="2024-01-15T10:00:36.730" v="2841" actId="167"/>
          <ac:spMkLst>
            <pc:docMk/>
            <pc:sldMk cId="1695204982" sldId="258"/>
            <ac:spMk id="70" creationId="{CEDFDB9E-5CA0-273A-E3D4-BCAF75365070}"/>
          </ac:spMkLst>
        </pc:spChg>
        <pc:picChg chg="add mod ord">
          <ac:chgData name="Hariharan Eswaran" userId="455f8a4a1156f376" providerId="LiveId" clId="{E183A20A-D558-4675-A280-6F2F519EF09A}" dt="2024-01-15T09:53:20.017" v="2558" actId="166"/>
          <ac:picMkLst>
            <pc:docMk/>
            <pc:sldMk cId="1695204982" sldId="258"/>
            <ac:picMk id="7" creationId="{60994C15-B15C-CF24-1E31-F2207515A054}"/>
          </ac:picMkLst>
        </pc:picChg>
        <pc:picChg chg="add mod ord">
          <ac:chgData name="Hariharan Eswaran" userId="455f8a4a1156f376" providerId="LiveId" clId="{E183A20A-D558-4675-A280-6F2F519EF09A}" dt="2024-01-15T09:53:27.729" v="2559" actId="166"/>
          <ac:picMkLst>
            <pc:docMk/>
            <pc:sldMk cId="1695204982" sldId="258"/>
            <ac:picMk id="9" creationId="{6EADC6CF-94D0-21D0-9AE3-09550957F382}"/>
          </ac:picMkLst>
        </pc:picChg>
        <pc:picChg chg="add mod">
          <ac:chgData name="Hariharan Eswaran" userId="455f8a4a1156f376" providerId="LiveId" clId="{E183A20A-D558-4675-A280-6F2F519EF09A}" dt="2024-01-15T09:48:07.143" v="2515" actId="1035"/>
          <ac:picMkLst>
            <pc:docMk/>
            <pc:sldMk cId="1695204982" sldId="258"/>
            <ac:picMk id="25" creationId="{CDB77913-CFF3-E74A-9F12-7EC73D2C43EF}"/>
          </ac:picMkLst>
        </pc:picChg>
        <pc:picChg chg="add mod">
          <ac:chgData name="Hariharan Eswaran" userId="455f8a4a1156f376" providerId="LiveId" clId="{E183A20A-D558-4675-A280-6F2F519EF09A}" dt="2024-01-15T09:48:07.143" v="2515" actId="1035"/>
          <ac:picMkLst>
            <pc:docMk/>
            <pc:sldMk cId="1695204982" sldId="258"/>
            <ac:picMk id="27" creationId="{D98DE76B-A1F4-9011-414F-43D7506D39D5}"/>
          </ac:picMkLst>
        </pc:picChg>
        <pc:picChg chg="add mod">
          <ac:chgData name="Hariharan Eswaran" userId="455f8a4a1156f376" providerId="LiveId" clId="{E183A20A-D558-4675-A280-6F2F519EF09A}" dt="2024-01-15T09:53:56.568" v="2569" actId="1035"/>
          <ac:picMkLst>
            <pc:docMk/>
            <pc:sldMk cId="1695204982" sldId="258"/>
            <ac:picMk id="29" creationId="{072370BF-4CE8-6A0B-3706-4DF51FEF60A3}"/>
          </ac:picMkLst>
        </pc:picChg>
        <pc:picChg chg="add mod">
          <ac:chgData name="Hariharan Eswaran" userId="455f8a4a1156f376" providerId="LiveId" clId="{E183A20A-D558-4675-A280-6F2F519EF09A}" dt="2024-01-15T10:00:49.025" v="2843" actId="14100"/>
          <ac:picMkLst>
            <pc:docMk/>
            <pc:sldMk cId="1695204982" sldId="258"/>
            <ac:picMk id="31" creationId="{D5B8E566-BBC1-0DAE-C966-38335DB8932F}"/>
          </ac:picMkLst>
        </pc:picChg>
        <pc:picChg chg="add mod">
          <ac:chgData name="Hariharan Eswaran" userId="455f8a4a1156f376" providerId="LiveId" clId="{E183A20A-D558-4675-A280-6F2F519EF09A}" dt="2024-01-15T09:48:07.143" v="2515" actId="1035"/>
          <ac:picMkLst>
            <pc:docMk/>
            <pc:sldMk cId="1695204982" sldId="258"/>
            <ac:picMk id="32" creationId="{1FC39E16-3063-444B-DD93-D757CD3DDE7B}"/>
          </ac:picMkLst>
        </pc:picChg>
        <pc:picChg chg="add mod">
          <ac:chgData name="Hariharan Eswaran" userId="455f8a4a1156f376" providerId="LiveId" clId="{E183A20A-D558-4675-A280-6F2F519EF09A}" dt="2024-01-15T09:48:07.143" v="2515" actId="1035"/>
          <ac:picMkLst>
            <pc:docMk/>
            <pc:sldMk cId="1695204982" sldId="258"/>
            <ac:picMk id="34" creationId="{6505611A-6A6C-2FD2-E3C7-F666043E07B6}"/>
          </ac:picMkLst>
        </pc:picChg>
        <pc:picChg chg="add mod">
          <ac:chgData name="Hariharan Eswaran" userId="455f8a4a1156f376" providerId="LiveId" clId="{E183A20A-D558-4675-A280-6F2F519EF09A}" dt="2024-01-15T09:48:07.143" v="2515" actId="1035"/>
          <ac:picMkLst>
            <pc:docMk/>
            <pc:sldMk cId="1695204982" sldId="258"/>
            <ac:picMk id="36" creationId="{92071509-EAEF-D1FF-F022-9C3BD67E8B35}"/>
          </ac:picMkLst>
        </pc:picChg>
        <pc:picChg chg="add mod">
          <ac:chgData name="Hariharan Eswaran" userId="455f8a4a1156f376" providerId="LiveId" clId="{E183A20A-D558-4675-A280-6F2F519EF09A}" dt="2024-01-15T09:48:07.143" v="2515" actId="1035"/>
          <ac:picMkLst>
            <pc:docMk/>
            <pc:sldMk cId="1695204982" sldId="258"/>
            <ac:picMk id="38" creationId="{DC83AC25-1020-CD2B-D814-907919BF20AC}"/>
          </ac:picMkLst>
        </pc:picChg>
        <pc:picChg chg="add mod">
          <ac:chgData name="Hariharan Eswaran" userId="455f8a4a1156f376" providerId="LiveId" clId="{E183A20A-D558-4675-A280-6F2F519EF09A}" dt="2024-01-15T09:48:07.143" v="2515" actId="1035"/>
          <ac:picMkLst>
            <pc:docMk/>
            <pc:sldMk cId="1695204982" sldId="258"/>
            <ac:picMk id="40" creationId="{B88570B7-E46F-8612-0DD8-4AA0FBF88703}"/>
          </ac:picMkLst>
        </pc:picChg>
        <pc:picChg chg="add del mod">
          <ac:chgData name="Hariharan Eswaran" userId="455f8a4a1156f376" providerId="LiveId" clId="{E183A20A-D558-4675-A280-6F2F519EF09A}" dt="2024-01-15T09:52:08.855" v="2546" actId="478"/>
          <ac:picMkLst>
            <pc:docMk/>
            <pc:sldMk cId="1695204982" sldId="258"/>
            <ac:picMk id="42" creationId="{63C81EB2-2177-A64B-4185-35E615D0AC1D}"/>
          </ac:picMkLst>
        </pc:picChg>
        <pc:picChg chg="add del mod ord">
          <ac:chgData name="Hariharan Eswaran" userId="455f8a4a1156f376" providerId="LiveId" clId="{E183A20A-D558-4675-A280-6F2F519EF09A}" dt="2024-01-15T09:51:32.006" v="2543" actId="478"/>
          <ac:picMkLst>
            <pc:docMk/>
            <pc:sldMk cId="1695204982" sldId="258"/>
            <ac:picMk id="44" creationId="{9F2AE492-31F6-94E9-837B-51FACD688B7C}"/>
          </ac:picMkLst>
        </pc:picChg>
        <pc:picChg chg="add mod ord">
          <ac:chgData name="Hariharan Eswaran" userId="455f8a4a1156f376" providerId="LiveId" clId="{E183A20A-D558-4675-A280-6F2F519EF09A}" dt="2024-01-15T09:49:53.012" v="2542" actId="166"/>
          <ac:picMkLst>
            <pc:docMk/>
            <pc:sldMk cId="1695204982" sldId="258"/>
            <ac:picMk id="47" creationId="{61A18DD7-7222-C2C5-106D-CF786BDF0925}"/>
          </ac:picMkLst>
        </pc:picChg>
        <pc:picChg chg="add mod">
          <ac:chgData name="Hariharan Eswaran" userId="455f8a4a1156f376" providerId="LiveId" clId="{E183A20A-D558-4675-A280-6F2F519EF09A}" dt="2024-01-15T09:51:39.107" v="2545" actId="1076"/>
          <ac:picMkLst>
            <pc:docMk/>
            <pc:sldMk cId="1695204982" sldId="258"/>
            <ac:picMk id="50" creationId="{E010F486-609D-870F-673E-B9FE36B6AF05}"/>
          </ac:picMkLst>
        </pc:picChg>
        <pc:picChg chg="add mod">
          <ac:chgData name="Hariharan Eswaran" userId="455f8a4a1156f376" providerId="LiveId" clId="{E183A20A-D558-4675-A280-6F2F519EF09A}" dt="2024-01-15T09:52:24.569" v="2551" actId="14100"/>
          <ac:picMkLst>
            <pc:docMk/>
            <pc:sldMk cId="1695204982" sldId="258"/>
            <ac:picMk id="52" creationId="{C85A4B6A-85B3-D1A1-5156-5129ADAB58AD}"/>
          </ac:picMkLst>
        </pc:picChg>
        <pc:picChg chg="add mod">
          <ac:chgData name="Hariharan Eswaran" userId="455f8a4a1156f376" providerId="LiveId" clId="{E183A20A-D558-4675-A280-6F2F519EF09A}" dt="2024-01-15T09:54:55.604" v="2575" actId="1076"/>
          <ac:picMkLst>
            <pc:docMk/>
            <pc:sldMk cId="1695204982" sldId="258"/>
            <ac:picMk id="54" creationId="{B13132C7-BC8D-0852-6527-B9C0B1D5724A}"/>
          </ac:picMkLst>
        </pc:picChg>
        <pc:picChg chg="add mod">
          <ac:chgData name="Hariharan Eswaran" userId="455f8a4a1156f376" providerId="LiveId" clId="{E183A20A-D558-4675-A280-6F2F519EF09A}" dt="2024-01-15T09:55:57.128" v="2577" actId="1076"/>
          <ac:picMkLst>
            <pc:docMk/>
            <pc:sldMk cId="1695204982" sldId="258"/>
            <ac:picMk id="56" creationId="{5800015E-CDA7-866E-F836-D5F01EA24E5B}"/>
          </ac:picMkLst>
        </pc:picChg>
        <pc:picChg chg="add mod">
          <ac:chgData name="Hariharan Eswaran" userId="455f8a4a1156f376" providerId="LiveId" clId="{E183A20A-D558-4675-A280-6F2F519EF09A}" dt="2024-01-15T09:56:05.040" v="2579" actId="1076"/>
          <ac:picMkLst>
            <pc:docMk/>
            <pc:sldMk cId="1695204982" sldId="258"/>
            <ac:picMk id="58" creationId="{6C9ACE1E-E0D7-95FB-E574-2AD6A55D3060}"/>
          </ac:picMkLst>
        </pc:picChg>
        <pc:picChg chg="add mod">
          <ac:chgData name="Hariharan Eswaran" userId="455f8a4a1156f376" providerId="LiveId" clId="{E183A20A-D558-4675-A280-6F2F519EF09A}" dt="2024-01-15T09:56:29.567" v="2581" actId="1076"/>
          <ac:picMkLst>
            <pc:docMk/>
            <pc:sldMk cId="1695204982" sldId="258"/>
            <ac:picMk id="59" creationId="{5D33D4D8-254C-F2C0-C0ED-A699D62E05B4}"/>
          </ac:picMkLst>
        </pc:picChg>
        <pc:cxnChg chg="add mod ord">
          <ac:chgData name="Hariharan Eswaran" userId="455f8a4a1156f376" providerId="LiveId" clId="{E183A20A-D558-4675-A280-6F2F519EF09A}" dt="2024-01-15T09:56:46.569" v="2582" actId="14100"/>
          <ac:cxnSpMkLst>
            <pc:docMk/>
            <pc:sldMk cId="1695204982" sldId="258"/>
            <ac:cxnSpMk id="5" creationId="{6506E6F3-8852-4DB9-F2C5-83008D53490B}"/>
          </ac:cxnSpMkLst>
        </pc:cxnChg>
        <pc:cxnChg chg="add del mod">
          <ac:chgData name="Hariharan Eswaran" userId="455f8a4a1156f376" providerId="LiveId" clId="{E183A20A-D558-4675-A280-6F2F519EF09A}" dt="2024-01-15T09:35:22.850" v="2404" actId="478"/>
          <ac:cxnSpMkLst>
            <pc:docMk/>
            <pc:sldMk cId="1695204982" sldId="258"/>
            <ac:cxnSpMk id="11" creationId="{9DC1619F-BCBE-E6DC-AA21-933FE9E31E1F}"/>
          </ac:cxnSpMkLst>
        </pc:cxnChg>
        <pc:cxnChg chg="add mod">
          <ac:chgData name="Hariharan Eswaran" userId="455f8a4a1156f376" providerId="LiveId" clId="{E183A20A-D558-4675-A280-6F2F519EF09A}" dt="2024-01-15T09:53:52.886" v="2568" actId="692"/>
          <ac:cxnSpMkLst>
            <pc:docMk/>
            <pc:sldMk cId="1695204982" sldId="258"/>
            <ac:cxnSpMk id="16" creationId="{27A915A0-0EA8-7EC1-E732-74AE34FD9741}"/>
          </ac:cxnSpMkLst>
        </pc:cxnChg>
        <pc:cxnChg chg="add mod">
          <ac:chgData name="Hariharan Eswaran" userId="455f8a4a1156f376" providerId="LiveId" clId="{E183A20A-D558-4675-A280-6F2F519EF09A}" dt="2024-01-15T09:53:37.473" v="2562" actId="692"/>
          <ac:cxnSpMkLst>
            <pc:docMk/>
            <pc:sldMk cId="1695204982" sldId="258"/>
            <ac:cxnSpMk id="18" creationId="{73860B4A-98F5-C161-5605-E6267A8E671D}"/>
          </ac:cxnSpMkLst>
        </pc:cxnChg>
        <pc:cxnChg chg="add mod">
          <ac:chgData name="Hariharan Eswaran" userId="455f8a4a1156f376" providerId="LiveId" clId="{E183A20A-D558-4675-A280-6F2F519EF09A}" dt="2024-01-15T09:54:09.831" v="2573" actId="692"/>
          <ac:cxnSpMkLst>
            <pc:docMk/>
            <pc:sldMk cId="1695204982" sldId="258"/>
            <ac:cxnSpMk id="21" creationId="{5D66CF5F-A275-5838-E33E-9803A16EE752}"/>
          </ac:cxnSpMkLst>
        </pc:cxnChg>
        <pc:cxnChg chg="add del">
          <ac:chgData name="Hariharan Eswaran" userId="455f8a4a1156f376" providerId="LiveId" clId="{E183A20A-D558-4675-A280-6F2F519EF09A}" dt="2024-01-15T09:57:03.324" v="2584" actId="478"/>
          <ac:cxnSpMkLst>
            <pc:docMk/>
            <pc:sldMk cId="1695204982" sldId="258"/>
            <ac:cxnSpMk id="62" creationId="{8BCCDB25-7221-C2D7-850B-580E2C035DC4}"/>
          </ac:cxnSpMkLst>
        </pc:cxnChg>
        <pc:cxnChg chg="add mod">
          <ac:chgData name="Hariharan Eswaran" userId="455f8a4a1156f376" providerId="LiveId" clId="{E183A20A-D558-4675-A280-6F2F519EF09A}" dt="2024-01-15T09:59:04.981" v="2684" actId="1037"/>
          <ac:cxnSpMkLst>
            <pc:docMk/>
            <pc:sldMk cId="1695204982" sldId="258"/>
            <ac:cxnSpMk id="64" creationId="{DDCABCBE-742A-8EED-664F-4F02865F2D34}"/>
          </ac:cxnSpMkLst>
        </pc:cxnChg>
        <pc:cxnChg chg="add mod">
          <ac:chgData name="Hariharan Eswaran" userId="455f8a4a1156f376" providerId="LiveId" clId="{E183A20A-D558-4675-A280-6F2F519EF09A}" dt="2024-01-15T09:59:04.981" v="2684" actId="1037"/>
          <ac:cxnSpMkLst>
            <pc:docMk/>
            <pc:sldMk cId="1695204982" sldId="258"/>
            <ac:cxnSpMk id="65" creationId="{CA4DCF4E-F4DE-98EC-44F1-96D49744B648}"/>
          </ac:cxnSpMkLst>
        </pc:cxnChg>
        <pc:cxnChg chg="add mod">
          <ac:chgData name="Hariharan Eswaran" userId="455f8a4a1156f376" providerId="LiveId" clId="{E183A20A-D558-4675-A280-6F2F519EF09A}" dt="2024-01-15T09:59:15.139" v="2704" actId="1035"/>
          <ac:cxnSpMkLst>
            <pc:docMk/>
            <pc:sldMk cId="1695204982" sldId="258"/>
            <ac:cxnSpMk id="66" creationId="{AD4CB6AF-F9E8-7DFC-0C37-660B16BE601B}"/>
          </ac:cxnSpMkLst>
        </pc:cxnChg>
        <pc:cxnChg chg="add mod">
          <ac:chgData name="Hariharan Eswaran" userId="455f8a4a1156f376" providerId="LiveId" clId="{E183A20A-D558-4675-A280-6F2F519EF09A}" dt="2024-01-15T09:59:15.139" v="2704" actId="1035"/>
          <ac:cxnSpMkLst>
            <pc:docMk/>
            <pc:sldMk cId="1695204982" sldId="258"/>
            <ac:cxnSpMk id="67" creationId="{F295D16E-62C1-25A3-5739-EDB33D8161F0}"/>
          </ac:cxnSpMkLst>
        </pc:cxnChg>
        <pc:cxnChg chg="add mod">
          <ac:chgData name="Hariharan Eswaran" userId="455f8a4a1156f376" providerId="LiveId" clId="{E183A20A-D558-4675-A280-6F2F519EF09A}" dt="2024-01-15T09:59:49.175" v="2838" actId="1038"/>
          <ac:cxnSpMkLst>
            <pc:docMk/>
            <pc:sldMk cId="1695204982" sldId="258"/>
            <ac:cxnSpMk id="68" creationId="{7AFB56C5-F7DE-40DD-5CCD-23A2A6BE0D55}"/>
          </ac:cxnSpMkLst>
        </pc:cxnChg>
        <pc:cxnChg chg="add mod">
          <ac:chgData name="Hariharan Eswaran" userId="455f8a4a1156f376" providerId="LiveId" clId="{E183A20A-D558-4675-A280-6F2F519EF09A}" dt="2024-01-15T09:59:49.175" v="2838" actId="1038"/>
          <ac:cxnSpMkLst>
            <pc:docMk/>
            <pc:sldMk cId="1695204982" sldId="258"/>
            <ac:cxnSpMk id="69" creationId="{259B3803-8CB8-4947-C01F-D7C50FABDB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8718-0B4B-18DC-8F7D-B7796B309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03CAA-FBE1-A170-35BF-B6A8A4835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0321-C93B-E626-C04A-19169E98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B39B-EC7B-0DD0-867A-75718CF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FF9E-B807-239D-DE05-64F9321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9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9356-ACB3-1DE8-5CBA-12432AAF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7D0F3-7253-DF66-F36E-AB8CAEAF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45A8-3DAF-FF39-52D2-814932A6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9C0F-FC3D-FE21-D588-85ECD870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9331-7193-98E4-6C33-96F4BADB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4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3480F-4E3C-108F-C35E-AC693CB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8ED3F-959C-F876-160D-3F7E81E59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1DDA-D325-A375-8976-226821AC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1F93-4F69-3EE5-4FE3-33594EEF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063D-5F72-B8C9-6351-7EF71D92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5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52B2-35AD-7DD6-A285-4650A3C2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459B-04E7-8A18-CFC9-C8ED5B7E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560A-A79C-23DA-2400-1DD84204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1483-B854-1CED-128C-3C058D2A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BA58-6734-2F2C-FFD4-29ECB2DE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17AF-93DB-4E99-C741-E223B4A0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B293-1626-7F0D-2D79-93DF2A25A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AC26-3267-4D5F-70D7-074DDFC4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887-E450-9605-391E-C1AD792D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164B-5887-1167-0A7F-6E2A29BB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DB4-E6D2-F31B-5E6B-04B80109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4222-6EFE-9ECF-9823-428B59381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3B1D-9286-0AF6-6DDB-DE4C8094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A1489-0A54-B46A-DD07-706AB49C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EA844-DABA-518A-85AB-5ADF6082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95F2-302A-DC37-9335-49B64BE6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2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B661-167E-5920-CC12-72A9026C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0BA8-0DFB-2A94-1573-98BE0888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0922A-3255-E1CA-A6CD-46AB2452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15D22-D221-B39A-2A67-06993C2EC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846E7-09AF-15FD-40C3-CA5868FBC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40A0F-0D9F-1A6E-390A-6AC493F8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DF570-460D-E220-F477-7D234962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9E2CE-3D82-95F0-A769-52B6B40D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2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A301-025E-DECD-F723-800077D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3A514-141A-9F44-0D64-41F20D48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E8B96-D649-9CC3-3266-7D508642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4CE1F-D416-3C88-3AAD-48F2DDD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6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A44D8-8E58-A937-5C8A-7CAB314E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14985-999F-F678-761F-21AB3675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E5A12-C080-99B9-905E-682C1098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1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1BF3-98C4-39F7-313A-BC7247D2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2585-0943-84CD-BC5A-A4DCBA6B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56A13-B876-3543-0135-E488A5DB6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2A5B-4FCA-5535-F744-9F3F1DF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EDFCB-E2A5-944B-DE51-D8870135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8A9B-A2E4-6E46-82BA-2F17C881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EDF0-CE55-7AEF-8107-878DAF1B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E51BC-AD92-78F8-5A9A-5041CF2AF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011DC-951E-F3BB-59CA-C8AF45B1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2E401-9E23-DCF9-A280-D85B5DBE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218EC-D354-CF13-CC3E-B010EE7E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FE47B-E8A7-530E-0D70-FC15B585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9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BC026-AD98-36E0-044C-7BDE17CC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16FAF-2453-91EC-CBD2-B8BDB105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D4DDD-D4AF-EAFE-CC0E-50FC1FA4F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B115-D650-486E-A376-622909A8EF08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EEC6-1514-306A-0C7C-37BAAE59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2272D-7BF7-EB30-7BC8-EADB42E4D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E70C-7677-42B8-B1BA-32D989F6C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44610B1-32E4-4599-026B-E1A2A06AB6A1}"/>
              </a:ext>
            </a:extLst>
          </p:cNvPr>
          <p:cNvSpPr/>
          <p:nvPr/>
        </p:nvSpPr>
        <p:spPr>
          <a:xfrm>
            <a:off x="7377403" y="1222313"/>
            <a:ext cx="1315616" cy="117566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99F5FFD-201C-BAC7-F296-4F71B5CF81B8}"/>
              </a:ext>
            </a:extLst>
          </p:cNvPr>
          <p:cNvSpPr/>
          <p:nvPr/>
        </p:nvSpPr>
        <p:spPr>
          <a:xfrm>
            <a:off x="2621912" y="1063687"/>
            <a:ext cx="3853542" cy="3461657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C6F3A2-F990-1C32-4BCA-D0BA98B825C3}"/>
              </a:ext>
            </a:extLst>
          </p:cNvPr>
          <p:cNvSpPr/>
          <p:nvPr/>
        </p:nvSpPr>
        <p:spPr>
          <a:xfrm>
            <a:off x="2808524" y="3694919"/>
            <a:ext cx="3601616" cy="59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Base Platform Services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142AD5-86AF-A601-1C47-1210FDDEE5FE}"/>
              </a:ext>
            </a:extLst>
          </p:cNvPr>
          <p:cNvSpPr/>
          <p:nvPr/>
        </p:nvSpPr>
        <p:spPr>
          <a:xfrm>
            <a:off x="5262475" y="3387009"/>
            <a:ext cx="1147665" cy="4851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Java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1C4B19-B770-668C-EA11-68E87CBFC338}"/>
              </a:ext>
            </a:extLst>
          </p:cNvPr>
          <p:cNvSpPr/>
          <p:nvPr/>
        </p:nvSpPr>
        <p:spPr>
          <a:xfrm>
            <a:off x="3331038" y="2556591"/>
            <a:ext cx="2463283" cy="59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Reusable Artifacts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B623DB-B9FF-2653-2228-63A8D3EB6E5D}"/>
              </a:ext>
            </a:extLst>
          </p:cNvPr>
          <p:cNvSpPr/>
          <p:nvPr/>
        </p:nvSpPr>
        <p:spPr>
          <a:xfrm>
            <a:off x="3172420" y="1530229"/>
            <a:ext cx="1315616" cy="59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Application Framework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C2E910-CA32-F5E4-B4BE-D327ECBE5371}"/>
              </a:ext>
            </a:extLst>
          </p:cNvPr>
          <p:cNvSpPr/>
          <p:nvPr/>
        </p:nvSpPr>
        <p:spPr>
          <a:xfrm>
            <a:off x="4792834" y="1530228"/>
            <a:ext cx="1315616" cy="59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Code Generation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C24E27-3DCE-3999-35CD-94205E640E9F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 flipV="1">
            <a:off x="2808524" y="1828809"/>
            <a:ext cx="363896" cy="2164690"/>
          </a:xfrm>
          <a:prstGeom prst="bentConnector3">
            <a:avLst>
              <a:gd name="adj1" fmla="val 162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7A2858-2743-5BC9-0D6B-BB7C8C88C43D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>
          <a:xfrm>
            <a:off x="6108450" y="1828808"/>
            <a:ext cx="301690" cy="2164691"/>
          </a:xfrm>
          <a:prstGeom prst="bentConnector3">
            <a:avLst>
              <a:gd name="adj1" fmla="val 175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013E65-CEA4-19B2-28C4-E397D518DD4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562680" y="3153751"/>
            <a:ext cx="46652" cy="5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BDECC0-6010-587E-2C1B-5AD86B20305B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4488036" y="1828808"/>
            <a:ext cx="304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95572-8CC5-343B-F765-FBD880FB11F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562680" y="2127388"/>
            <a:ext cx="887962" cy="42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42EAFDF-4B3A-73A4-5502-7932658AAEFA}"/>
              </a:ext>
            </a:extLst>
          </p:cNvPr>
          <p:cNvSpPr/>
          <p:nvPr/>
        </p:nvSpPr>
        <p:spPr>
          <a:xfrm>
            <a:off x="3467888" y="2015417"/>
            <a:ext cx="1083905" cy="3265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Composite APP Block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615103-3867-84D2-4414-FECE96A017D0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4009841" y="2341989"/>
            <a:ext cx="478194" cy="21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58AFFE4-A5A3-187A-D1A9-77A107F55188}"/>
              </a:ext>
            </a:extLst>
          </p:cNvPr>
          <p:cNvSpPr/>
          <p:nvPr/>
        </p:nvSpPr>
        <p:spPr>
          <a:xfrm>
            <a:off x="5691682" y="2425956"/>
            <a:ext cx="1108787" cy="42454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Enterprise Continuum/Repository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8BED14-E38E-978C-A079-11DA3BE7F8A9}"/>
              </a:ext>
            </a:extLst>
          </p:cNvPr>
          <p:cNvSpPr/>
          <p:nvPr/>
        </p:nvSpPr>
        <p:spPr>
          <a:xfrm>
            <a:off x="5598377" y="1282956"/>
            <a:ext cx="1315616" cy="42455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Web/EDA Development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804AFA0-8F41-2264-6377-B74DE8691543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374450" y="1810144"/>
            <a:ext cx="2002953" cy="746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laque 37">
            <a:extLst>
              <a:ext uri="{FF2B5EF4-FFF2-40B4-BE49-F238E27FC236}">
                <a16:creationId xmlns:a16="http://schemas.microsoft.com/office/drawing/2014/main" id="{C0CCA00F-D359-8D9D-A5EE-2EA800B0C908}"/>
              </a:ext>
            </a:extLst>
          </p:cNvPr>
          <p:cNvSpPr/>
          <p:nvPr/>
        </p:nvSpPr>
        <p:spPr>
          <a:xfrm>
            <a:off x="7417837" y="1324946"/>
            <a:ext cx="597159" cy="503853"/>
          </a:xfrm>
          <a:prstGeom prst="plaqu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" b="1" dirty="0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41" name="Plaque 40">
            <a:extLst>
              <a:ext uri="{FF2B5EF4-FFF2-40B4-BE49-F238E27FC236}">
                <a16:creationId xmlns:a16="http://schemas.microsoft.com/office/drawing/2014/main" id="{B25DF720-5A2C-E814-679E-66C636FA0BE0}"/>
              </a:ext>
            </a:extLst>
          </p:cNvPr>
          <p:cNvSpPr/>
          <p:nvPr/>
        </p:nvSpPr>
        <p:spPr>
          <a:xfrm>
            <a:off x="8055435" y="1337383"/>
            <a:ext cx="597159" cy="503853"/>
          </a:xfrm>
          <a:prstGeom prst="plaqu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" b="1" dirty="0">
                <a:solidFill>
                  <a:schemeClr val="tx1"/>
                </a:solidFill>
              </a:rPr>
              <a:t>Exception Management</a:t>
            </a:r>
          </a:p>
        </p:txBody>
      </p:sp>
      <p:sp>
        <p:nvSpPr>
          <p:cNvPr id="42" name="Plaque 41">
            <a:extLst>
              <a:ext uri="{FF2B5EF4-FFF2-40B4-BE49-F238E27FC236}">
                <a16:creationId xmlns:a16="http://schemas.microsoft.com/office/drawing/2014/main" id="{20041F34-6461-4056-2EF8-CB7030CC18DB}"/>
              </a:ext>
            </a:extLst>
          </p:cNvPr>
          <p:cNvSpPr/>
          <p:nvPr/>
        </p:nvSpPr>
        <p:spPr>
          <a:xfrm>
            <a:off x="7756855" y="1841236"/>
            <a:ext cx="597159" cy="503853"/>
          </a:xfrm>
          <a:prstGeom prst="plaqu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" b="1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D371E19B-2FC9-B707-74B5-2B827955BF26}"/>
              </a:ext>
            </a:extLst>
          </p:cNvPr>
          <p:cNvSpPr/>
          <p:nvPr/>
        </p:nvSpPr>
        <p:spPr>
          <a:xfrm>
            <a:off x="6764701" y="1530228"/>
            <a:ext cx="528719" cy="3107084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45675D40-5BD8-2615-B615-6E4E078E98BE}"/>
              </a:ext>
            </a:extLst>
          </p:cNvPr>
          <p:cNvSpPr/>
          <p:nvPr/>
        </p:nvSpPr>
        <p:spPr>
          <a:xfrm>
            <a:off x="1981217" y="1533332"/>
            <a:ext cx="528719" cy="3107084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616454-29AD-3961-1FA6-52E7AD1DEED7}"/>
              </a:ext>
            </a:extLst>
          </p:cNvPr>
          <p:cNvSpPr txBox="1"/>
          <p:nvPr/>
        </p:nvSpPr>
        <p:spPr>
          <a:xfrm rot="16200000">
            <a:off x="1530123" y="3505104"/>
            <a:ext cx="139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Scenario Agnostic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ED7FB2-69A0-4638-2788-EC3C13D16B64}"/>
              </a:ext>
            </a:extLst>
          </p:cNvPr>
          <p:cNvSpPr txBox="1"/>
          <p:nvPr/>
        </p:nvSpPr>
        <p:spPr>
          <a:xfrm rot="16200000">
            <a:off x="1315635" y="2037177"/>
            <a:ext cx="180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Scenario Specific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301CE4-9984-3B1B-C381-F0CA004E5782}"/>
              </a:ext>
            </a:extLst>
          </p:cNvPr>
          <p:cNvSpPr txBox="1"/>
          <p:nvPr/>
        </p:nvSpPr>
        <p:spPr>
          <a:xfrm rot="16200000">
            <a:off x="6430969" y="3600058"/>
            <a:ext cx="116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More Flexible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367F40-6907-A267-911D-DE9CE55CEBB7}"/>
              </a:ext>
            </a:extLst>
          </p:cNvPr>
          <p:cNvSpPr txBox="1"/>
          <p:nvPr/>
        </p:nvSpPr>
        <p:spPr>
          <a:xfrm rot="16200000">
            <a:off x="6327972" y="2411559"/>
            <a:ext cx="138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More Prescriptive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0DF4560-C594-0F7B-294B-5DC5FAC4FE80}"/>
              </a:ext>
            </a:extLst>
          </p:cNvPr>
          <p:cNvSpPr/>
          <p:nvPr/>
        </p:nvSpPr>
        <p:spPr>
          <a:xfrm>
            <a:off x="1380935" y="5383761"/>
            <a:ext cx="1194318" cy="7744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D27F17D-C833-AE85-4C9B-CDC22CE3095F}"/>
              </a:ext>
            </a:extLst>
          </p:cNvPr>
          <p:cNvSpPr/>
          <p:nvPr/>
        </p:nvSpPr>
        <p:spPr>
          <a:xfrm>
            <a:off x="2792966" y="5405527"/>
            <a:ext cx="1194318" cy="7744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48C5C90-D456-7B5F-8E80-899F3AAD983D}"/>
              </a:ext>
            </a:extLst>
          </p:cNvPr>
          <p:cNvSpPr/>
          <p:nvPr/>
        </p:nvSpPr>
        <p:spPr>
          <a:xfrm>
            <a:off x="4186340" y="5399304"/>
            <a:ext cx="1194318" cy="7744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3B7559D-CF70-2867-706A-F4937B22760F}"/>
              </a:ext>
            </a:extLst>
          </p:cNvPr>
          <p:cNvSpPr/>
          <p:nvPr/>
        </p:nvSpPr>
        <p:spPr>
          <a:xfrm>
            <a:off x="5533058" y="5430402"/>
            <a:ext cx="1194318" cy="774441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07BA27-3A75-E809-D7F7-C3519BC3D397}"/>
              </a:ext>
            </a:extLst>
          </p:cNvPr>
          <p:cNvSpPr/>
          <p:nvPr/>
        </p:nvSpPr>
        <p:spPr>
          <a:xfrm>
            <a:off x="6879779" y="5414847"/>
            <a:ext cx="1194318" cy="774441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525435D-B342-CA59-446D-3FB059F5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38" y="5492827"/>
            <a:ext cx="548688" cy="55630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56664A6-6729-7E9D-17B6-8DCF562B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70" y="5531232"/>
            <a:ext cx="457240" cy="51058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8E2EF43-FB10-790B-EC68-8643291E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68" y="5531232"/>
            <a:ext cx="685859" cy="4724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149804D-F35F-9FB5-CC69-4CF5DA9D4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604" y="5562330"/>
            <a:ext cx="480102" cy="51058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BA9775-684C-42D5-A5E6-47000C025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310" y="5524226"/>
            <a:ext cx="685859" cy="586791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5BCC6D-D20B-4C37-C28A-AF3BA09FDE6B}"/>
              </a:ext>
            </a:extLst>
          </p:cNvPr>
          <p:cNvCxnSpPr>
            <a:stCxn id="51" idx="0"/>
            <a:endCxn id="55" idx="0"/>
          </p:cNvCxnSpPr>
          <p:nvPr/>
        </p:nvCxnSpPr>
        <p:spPr>
          <a:xfrm>
            <a:off x="1978094" y="5383761"/>
            <a:ext cx="5498844" cy="3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950DEA-66F0-8F96-6C91-37164F71169C}"/>
              </a:ext>
            </a:extLst>
          </p:cNvPr>
          <p:cNvCxnSpPr>
            <a:stCxn id="51" idx="4"/>
            <a:endCxn id="55" idx="4"/>
          </p:cNvCxnSpPr>
          <p:nvPr/>
        </p:nvCxnSpPr>
        <p:spPr>
          <a:xfrm>
            <a:off x="1978094" y="6158202"/>
            <a:ext cx="5498844" cy="3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969B097-5C7A-78A3-3E72-64D58B5AD71D}"/>
              </a:ext>
            </a:extLst>
          </p:cNvPr>
          <p:cNvCxnSpPr>
            <a:cxnSpLocks/>
          </p:cNvCxnSpPr>
          <p:nvPr/>
        </p:nvCxnSpPr>
        <p:spPr>
          <a:xfrm>
            <a:off x="2493656" y="5293549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20C80F-9331-2E0E-8B23-6AED3C118434}"/>
              </a:ext>
            </a:extLst>
          </p:cNvPr>
          <p:cNvCxnSpPr>
            <a:cxnSpLocks/>
          </p:cNvCxnSpPr>
          <p:nvPr/>
        </p:nvCxnSpPr>
        <p:spPr>
          <a:xfrm flipH="1">
            <a:off x="2493656" y="5414863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E4EB56-8635-48BF-5CF5-02DB8290EF3D}"/>
              </a:ext>
            </a:extLst>
          </p:cNvPr>
          <p:cNvCxnSpPr>
            <a:cxnSpLocks/>
          </p:cNvCxnSpPr>
          <p:nvPr/>
        </p:nvCxnSpPr>
        <p:spPr>
          <a:xfrm>
            <a:off x="4008327" y="5287328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27C65B-59FB-2B66-CF2E-1F837255ACB7}"/>
              </a:ext>
            </a:extLst>
          </p:cNvPr>
          <p:cNvCxnSpPr>
            <a:cxnSpLocks/>
          </p:cNvCxnSpPr>
          <p:nvPr/>
        </p:nvCxnSpPr>
        <p:spPr>
          <a:xfrm flipH="1">
            <a:off x="4008327" y="5408642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703D49-75DA-0865-5D6B-BBEF2B1ECEFA}"/>
              </a:ext>
            </a:extLst>
          </p:cNvPr>
          <p:cNvCxnSpPr>
            <a:cxnSpLocks/>
          </p:cNvCxnSpPr>
          <p:nvPr/>
        </p:nvCxnSpPr>
        <p:spPr>
          <a:xfrm>
            <a:off x="5392371" y="5318426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ED6664-4AD2-28B7-AD6D-7D2284720C21}"/>
              </a:ext>
            </a:extLst>
          </p:cNvPr>
          <p:cNvCxnSpPr>
            <a:cxnSpLocks/>
          </p:cNvCxnSpPr>
          <p:nvPr/>
        </p:nvCxnSpPr>
        <p:spPr>
          <a:xfrm flipH="1">
            <a:off x="5392371" y="5439740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4BBB276-6F32-6C25-3CF5-6C889734E0AE}"/>
              </a:ext>
            </a:extLst>
          </p:cNvPr>
          <p:cNvCxnSpPr>
            <a:cxnSpLocks/>
          </p:cNvCxnSpPr>
          <p:nvPr/>
        </p:nvCxnSpPr>
        <p:spPr>
          <a:xfrm>
            <a:off x="6701767" y="5302872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E2BC78-74A4-C839-68DF-0D22ACECB5AF}"/>
              </a:ext>
            </a:extLst>
          </p:cNvPr>
          <p:cNvCxnSpPr>
            <a:cxnSpLocks/>
          </p:cNvCxnSpPr>
          <p:nvPr/>
        </p:nvCxnSpPr>
        <p:spPr>
          <a:xfrm flipH="1">
            <a:off x="6701767" y="5424186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E37F68B-1418-79F0-134C-6C66939A0065}"/>
              </a:ext>
            </a:extLst>
          </p:cNvPr>
          <p:cNvCxnSpPr>
            <a:cxnSpLocks/>
          </p:cNvCxnSpPr>
          <p:nvPr/>
        </p:nvCxnSpPr>
        <p:spPr>
          <a:xfrm>
            <a:off x="6854167" y="6089755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84B7953-B89F-9CEF-4899-FF9BC2B4D696}"/>
              </a:ext>
            </a:extLst>
          </p:cNvPr>
          <p:cNvCxnSpPr>
            <a:cxnSpLocks/>
          </p:cNvCxnSpPr>
          <p:nvPr/>
        </p:nvCxnSpPr>
        <p:spPr>
          <a:xfrm flipH="1">
            <a:off x="6854167" y="6211069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AB1B809-D63C-10AC-8B7E-356283C54147}"/>
              </a:ext>
            </a:extLst>
          </p:cNvPr>
          <p:cNvCxnSpPr>
            <a:cxnSpLocks/>
          </p:cNvCxnSpPr>
          <p:nvPr/>
        </p:nvCxnSpPr>
        <p:spPr>
          <a:xfrm>
            <a:off x="5392367" y="6074201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232C81-32E0-A4F9-8744-1CF525BAAF71}"/>
              </a:ext>
            </a:extLst>
          </p:cNvPr>
          <p:cNvCxnSpPr>
            <a:cxnSpLocks/>
          </p:cNvCxnSpPr>
          <p:nvPr/>
        </p:nvCxnSpPr>
        <p:spPr>
          <a:xfrm flipH="1">
            <a:off x="5392367" y="6195515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1D2169-AD29-D1F0-3018-0D1770383B83}"/>
              </a:ext>
            </a:extLst>
          </p:cNvPr>
          <p:cNvCxnSpPr>
            <a:cxnSpLocks/>
          </p:cNvCxnSpPr>
          <p:nvPr/>
        </p:nvCxnSpPr>
        <p:spPr>
          <a:xfrm>
            <a:off x="3995888" y="6077308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F383748-99D1-175A-9F7B-7446891303E6}"/>
              </a:ext>
            </a:extLst>
          </p:cNvPr>
          <p:cNvCxnSpPr>
            <a:cxnSpLocks/>
          </p:cNvCxnSpPr>
          <p:nvPr/>
        </p:nvCxnSpPr>
        <p:spPr>
          <a:xfrm flipH="1">
            <a:off x="3995888" y="6198622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697E73D-FFDC-D6C8-A951-427A0935541B}"/>
              </a:ext>
            </a:extLst>
          </p:cNvPr>
          <p:cNvCxnSpPr>
            <a:cxnSpLocks/>
          </p:cNvCxnSpPr>
          <p:nvPr/>
        </p:nvCxnSpPr>
        <p:spPr>
          <a:xfrm>
            <a:off x="2692711" y="6061750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F269C4-A646-B1AB-614C-6D2AD28568C8}"/>
              </a:ext>
            </a:extLst>
          </p:cNvPr>
          <p:cNvCxnSpPr>
            <a:cxnSpLocks/>
          </p:cNvCxnSpPr>
          <p:nvPr/>
        </p:nvCxnSpPr>
        <p:spPr>
          <a:xfrm flipH="1">
            <a:off x="2692711" y="6183064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D91BAEA-D384-892B-D635-1349F8C361CB}"/>
              </a:ext>
            </a:extLst>
          </p:cNvPr>
          <p:cNvSpPr/>
          <p:nvPr/>
        </p:nvSpPr>
        <p:spPr>
          <a:xfrm>
            <a:off x="1759738" y="6265376"/>
            <a:ext cx="218356" cy="784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12E5D47-6905-E95F-494D-294375182C2D}"/>
              </a:ext>
            </a:extLst>
          </p:cNvPr>
          <p:cNvSpPr/>
          <p:nvPr/>
        </p:nvSpPr>
        <p:spPr>
          <a:xfrm>
            <a:off x="3190435" y="6259150"/>
            <a:ext cx="218356" cy="784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BCB3D1-F6E3-C5BC-4DA6-286233B1588A}"/>
              </a:ext>
            </a:extLst>
          </p:cNvPr>
          <p:cNvSpPr/>
          <p:nvPr/>
        </p:nvSpPr>
        <p:spPr>
          <a:xfrm>
            <a:off x="4714431" y="6252934"/>
            <a:ext cx="218356" cy="784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65367A-E1FE-9FA4-8E6A-B0D7DB593D4A}"/>
              </a:ext>
            </a:extLst>
          </p:cNvPr>
          <p:cNvSpPr/>
          <p:nvPr/>
        </p:nvSpPr>
        <p:spPr>
          <a:xfrm>
            <a:off x="6014497" y="6246707"/>
            <a:ext cx="218356" cy="784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7556C86-E8FC-2BDC-EA1A-CCF2CF8F79F8}"/>
              </a:ext>
            </a:extLst>
          </p:cNvPr>
          <p:cNvSpPr/>
          <p:nvPr/>
        </p:nvSpPr>
        <p:spPr>
          <a:xfrm>
            <a:off x="7423418" y="6218722"/>
            <a:ext cx="218356" cy="784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4FAC37-8FDE-1DBA-E05F-4B7CD709600C}"/>
              </a:ext>
            </a:extLst>
          </p:cNvPr>
          <p:cNvSpPr txBox="1"/>
          <p:nvPr/>
        </p:nvSpPr>
        <p:spPr>
          <a:xfrm>
            <a:off x="1233747" y="6366234"/>
            <a:ext cx="1540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Defining Requirements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CDA625-D58F-CD6D-F661-F894869B2F20}"/>
              </a:ext>
            </a:extLst>
          </p:cNvPr>
          <p:cNvSpPr txBox="1"/>
          <p:nvPr/>
        </p:nvSpPr>
        <p:spPr>
          <a:xfrm>
            <a:off x="2748786" y="6332404"/>
            <a:ext cx="1362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Development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78AA4B-5FFA-0227-0123-BEDFA6FD9756}"/>
              </a:ext>
            </a:extLst>
          </p:cNvPr>
          <p:cNvSpPr txBox="1"/>
          <p:nvPr/>
        </p:nvSpPr>
        <p:spPr>
          <a:xfrm>
            <a:off x="4295746" y="6334474"/>
            <a:ext cx="1540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Deployment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9D0324-3F51-2FF1-83B4-D0281A82231A}"/>
              </a:ext>
            </a:extLst>
          </p:cNvPr>
          <p:cNvSpPr txBox="1"/>
          <p:nvPr/>
        </p:nvSpPr>
        <p:spPr>
          <a:xfrm>
            <a:off x="5705173" y="6347183"/>
            <a:ext cx="1540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Testing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A5A827-D9DB-8D35-2D25-DA4B58C6BA68}"/>
              </a:ext>
            </a:extLst>
          </p:cNvPr>
          <p:cNvSpPr txBox="1"/>
          <p:nvPr/>
        </p:nvSpPr>
        <p:spPr>
          <a:xfrm>
            <a:off x="7029060" y="6331907"/>
            <a:ext cx="154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Continuous Maintenance and Publish Artifacts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893B444-579A-C762-CA12-F3C234AC1264}"/>
              </a:ext>
            </a:extLst>
          </p:cNvPr>
          <p:cNvSpPr/>
          <p:nvPr/>
        </p:nvSpPr>
        <p:spPr>
          <a:xfrm>
            <a:off x="8929399" y="2794515"/>
            <a:ext cx="2836506" cy="2492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Reusable Building Blocks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tx1"/>
                </a:solidFill>
              </a:rPr>
              <a:t>Increased Reliability.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tx1"/>
                </a:solidFill>
              </a:rPr>
              <a:t>Reduced process risk.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tx1"/>
                </a:solidFill>
              </a:rPr>
              <a:t>Effective use of Specialists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tx1"/>
                </a:solidFill>
              </a:rPr>
              <a:t>Standard Compliances.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tx1"/>
                </a:solidFill>
              </a:rPr>
              <a:t>Accelerated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tx1"/>
                </a:solidFill>
              </a:rPr>
              <a:t>Built Data Transfromation,Exception and Performance API Artifacts.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tx1"/>
                </a:solidFill>
              </a:rPr>
              <a:t>Build once and reuse multiple services.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562F71C-E2FA-E9CA-EC5B-6EEDA5D3CB52}"/>
              </a:ext>
            </a:extLst>
          </p:cNvPr>
          <p:cNvSpPr txBox="1"/>
          <p:nvPr/>
        </p:nvSpPr>
        <p:spPr>
          <a:xfrm>
            <a:off x="1688846" y="4917242"/>
            <a:ext cx="560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Artifacts Lifecycle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9FD34D-B2A8-8020-62D4-642E45E8CAFE}"/>
              </a:ext>
            </a:extLst>
          </p:cNvPr>
          <p:cNvSpPr txBox="1"/>
          <p:nvPr/>
        </p:nvSpPr>
        <p:spPr>
          <a:xfrm>
            <a:off x="1233747" y="137660"/>
            <a:ext cx="82181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800" dirty="0"/>
              <a:t>Reusable Build Blocks</a:t>
            </a:r>
          </a:p>
        </p:txBody>
      </p:sp>
    </p:spTree>
    <p:extLst>
      <p:ext uri="{BB962C8B-B14F-4D97-AF65-F5344CB8AC3E}">
        <p14:creationId xmlns:p14="http://schemas.microsoft.com/office/powerpoint/2010/main" val="335915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A24083D-737E-8EB1-66F4-357C45DE9787}"/>
              </a:ext>
            </a:extLst>
          </p:cNvPr>
          <p:cNvSpPr/>
          <p:nvPr/>
        </p:nvSpPr>
        <p:spPr>
          <a:xfrm>
            <a:off x="1769704" y="3313148"/>
            <a:ext cx="7744261" cy="1321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C65840-5E93-997E-E93C-BFE96CBBF747}"/>
              </a:ext>
            </a:extLst>
          </p:cNvPr>
          <p:cNvSpPr/>
          <p:nvPr/>
        </p:nvSpPr>
        <p:spPr>
          <a:xfrm>
            <a:off x="4954557" y="6046243"/>
            <a:ext cx="1735494" cy="70912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E59C4C-D835-16CB-4E2C-07F66539672D}"/>
              </a:ext>
            </a:extLst>
          </p:cNvPr>
          <p:cNvSpPr/>
          <p:nvPr/>
        </p:nvSpPr>
        <p:spPr>
          <a:xfrm>
            <a:off x="1931431" y="5047868"/>
            <a:ext cx="1800808" cy="6158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RT Microservices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389F03-AD65-D687-56B0-D6C13615806E}"/>
              </a:ext>
            </a:extLst>
          </p:cNvPr>
          <p:cNvSpPr/>
          <p:nvPr/>
        </p:nvSpPr>
        <p:spPr>
          <a:xfrm>
            <a:off x="3806886" y="5094510"/>
            <a:ext cx="1800808" cy="6158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NRT Microservices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4C9A3C-8DA4-2F6A-2B34-84A91BA5A980}"/>
              </a:ext>
            </a:extLst>
          </p:cNvPr>
          <p:cNvSpPr/>
          <p:nvPr/>
        </p:nvSpPr>
        <p:spPr>
          <a:xfrm>
            <a:off x="5735209" y="5063413"/>
            <a:ext cx="1800808" cy="6158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ARIC Platform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F9791B-4EDD-05A6-27DC-B65B4AC3AB54}"/>
              </a:ext>
            </a:extLst>
          </p:cNvPr>
          <p:cNvSpPr/>
          <p:nvPr/>
        </p:nvSpPr>
        <p:spPr>
          <a:xfrm>
            <a:off x="1859902" y="3651388"/>
            <a:ext cx="1800808" cy="61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8F097D-A8D0-ACC2-F62B-2AC733CB6B1C}"/>
              </a:ext>
            </a:extLst>
          </p:cNvPr>
          <p:cNvSpPr/>
          <p:nvPr/>
        </p:nvSpPr>
        <p:spPr>
          <a:xfrm>
            <a:off x="3775790" y="3663824"/>
            <a:ext cx="1800808" cy="61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Monitoring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E022A5-012B-99C7-0628-568FD5C28651}"/>
              </a:ext>
            </a:extLst>
          </p:cNvPr>
          <p:cNvSpPr/>
          <p:nvPr/>
        </p:nvSpPr>
        <p:spPr>
          <a:xfrm>
            <a:off x="5663680" y="3666933"/>
            <a:ext cx="1800808" cy="61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Exception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7D7070-F0C1-AF79-3A18-4E0F4DDCCBFA}"/>
              </a:ext>
            </a:extLst>
          </p:cNvPr>
          <p:cNvSpPr/>
          <p:nvPr/>
        </p:nvSpPr>
        <p:spPr>
          <a:xfrm>
            <a:off x="7551571" y="3679371"/>
            <a:ext cx="1800808" cy="61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Audit Logging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A5BC4F-A7A9-5169-5A78-BA928FA3AFAC}"/>
              </a:ext>
            </a:extLst>
          </p:cNvPr>
          <p:cNvSpPr/>
          <p:nvPr/>
        </p:nvSpPr>
        <p:spPr>
          <a:xfrm>
            <a:off x="1872337" y="2301562"/>
            <a:ext cx="1800808" cy="615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RT Microservices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F8B0B4-99C7-550B-9455-79E59D146236}"/>
              </a:ext>
            </a:extLst>
          </p:cNvPr>
          <p:cNvSpPr/>
          <p:nvPr/>
        </p:nvSpPr>
        <p:spPr>
          <a:xfrm>
            <a:off x="3788225" y="2313998"/>
            <a:ext cx="1800808" cy="615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NRT Microservices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AE56D7-490A-EB0F-B9D9-3AD2C3ED5EB8}"/>
              </a:ext>
            </a:extLst>
          </p:cNvPr>
          <p:cNvSpPr/>
          <p:nvPr/>
        </p:nvSpPr>
        <p:spPr>
          <a:xfrm>
            <a:off x="5676115" y="2301562"/>
            <a:ext cx="1800808" cy="615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Batch 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59FB93-A184-C2AC-7CCE-3ADF4C8B1F29}"/>
              </a:ext>
            </a:extLst>
          </p:cNvPr>
          <p:cNvSpPr/>
          <p:nvPr/>
        </p:nvSpPr>
        <p:spPr>
          <a:xfrm>
            <a:off x="7564006" y="2329545"/>
            <a:ext cx="1800808" cy="615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Outbound Service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335FD4CA-6CD5-ED62-6072-2C83041031AF}"/>
              </a:ext>
            </a:extLst>
          </p:cNvPr>
          <p:cNvSpPr/>
          <p:nvPr/>
        </p:nvSpPr>
        <p:spPr>
          <a:xfrm>
            <a:off x="1194331" y="2163151"/>
            <a:ext cx="469624" cy="3573631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8878FB-6419-203E-8D89-C1C3A7E42682}"/>
              </a:ext>
            </a:extLst>
          </p:cNvPr>
          <p:cNvSpPr/>
          <p:nvPr/>
        </p:nvSpPr>
        <p:spPr>
          <a:xfrm>
            <a:off x="9610527" y="2301562"/>
            <a:ext cx="410547" cy="345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5F9D9F-3C17-AFB4-0E4F-844681219733}"/>
              </a:ext>
            </a:extLst>
          </p:cNvPr>
          <p:cNvSpPr/>
          <p:nvPr/>
        </p:nvSpPr>
        <p:spPr>
          <a:xfrm>
            <a:off x="10151707" y="2301561"/>
            <a:ext cx="410547" cy="34585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4B68D103-AD64-425C-788B-59D624A8D97C}"/>
              </a:ext>
            </a:extLst>
          </p:cNvPr>
          <p:cNvSpPr/>
          <p:nvPr/>
        </p:nvSpPr>
        <p:spPr>
          <a:xfrm>
            <a:off x="2323326" y="1118125"/>
            <a:ext cx="2472612" cy="4571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K4 Kafka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28C518-3A85-7A33-27A3-D20635B1B916}"/>
              </a:ext>
            </a:extLst>
          </p:cNvPr>
          <p:cNvSpPr/>
          <p:nvPr/>
        </p:nvSpPr>
        <p:spPr>
          <a:xfrm>
            <a:off x="5222032" y="1178767"/>
            <a:ext cx="1567543" cy="4152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E11340-1490-34FA-A287-565E2CB43DB6}"/>
              </a:ext>
            </a:extLst>
          </p:cNvPr>
          <p:cNvSpPr/>
          <p:nvPr/>
        </p:nvSpPr>
        <p:spPr>
          <a:xfrm>
            <a:off x="7641766" y="5094510"/>
            <a:ext cx="1800808" cy="6158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SAF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8D0FF-BB75-6DBA-4A4B-2C7E5D5C49B2}"/>
              </a:ext>
            </a:extLst>
          </p:cNvPr>
          <p:cNvSpPr txBox="1"/>
          <p:nvPr/>
        </p:nvSpPr>
        <p:spPr>
          <a:xfrm rot="16200000">
            <a:off x="1046777" y="3686180"/>
            <a:ext cx="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Events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BBFC4F-C8F7-F50F-32F1-814AA868F88D}"/>
              </a:ext>
            </a:extLst>
          </p:cNvPr>
          <p:cNvSpPr txBox="1"/>
          <p:nvPr/>
        </p:nvSpPr>
        <p:spPr>
          <a:xfrm rot="5400000">
            <a:off x="9235677" y="2744832"/>
            <a:ext cx="1194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HTTP/Json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1D41A0-2713-5B3E-3356-714555695982}"/>
              </a:ext>
            </a:extLst>
          </p:cNvPr>
          <p:cNvSpPr txBox="1"/>
          <p:nvPr/>
        </p:nvSpPr>
        <p:spPr>
          <a:xfrm rot="5400000">
            <a:off x="9717900" y="2760222"/>
            <a:ext cx="119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AMQTP/Json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FE711F-B4F0-5565-1E7B-C59CF42713E2}"/>
              </a:ext>
            </a:extLst>
          </p:cNvPr>
          <p:cNvSpPr/>
          <p:nvPr/>
        </p:nvSpPr>
        <p:spPr>
          <a:xfrm>
            <a:off x="7215669" y="1178767"/>
            <a:ext cx="1567543" cy="4152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NAS/Storage Device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1919786-1706-1D99-EECD-DEF8033B271B}"/>
              </a:ext>
            </a:extLst>
          </p:cNvPr>
          <p:cNvCxnSpPr>
            <a:stCxn id="20" idx="1"/>
            <a:endCxn id="14" idx="0"/>
          </p:cNvCxnSpPr>
          <p:nvPr/>
        </p:nvCxnSpPr>
        <p:spPr>
          <a:xfrm rot="16200000" flipH="1">
            <a:off x="3754547" y="1379915"/>
            <a:ext cx="739167" cy="1128997"/>
          </a:xfrm>
          <a:prstGeom prst="curvedConnector3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784F163-04EE-D4FB-3802-2D7AC8EA2634}"/>
              </a:ext>
            </a:extLst>
          </p:cNvPr>
          <p:cNvCxnSpPr>
            <a:stCxn id="21" idx="2"/>
            <a:endCxn id="13" idx="0"/>
          </p:cNvCxnSpPr>
          <p:nvPr/>
        </p:nvCxnSpPr>
        <p:spPr>
          <a:xfrm rot="5400000">
            <a:off x="4035482" y="331240"/>
            <a:ext cx="707582" cy="3233063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105EE3F-C5B5-EBED-76A5-F99EC0DFDA83}"/>
              </a:ext>
            </a:extLst>
          </p:cNvPr>
          <p:cNvCxnSpPr>
            <a:stCxn id="32" idx="2"/>
            <a:endCxn id="15" idx="0"/>
          </p:cNvCxnSpPr>
          <p:nvPr/>
        </p:nvCxnSpPr>
        <p:spPr>
          <a:xfrm rot="5400000">
            <a:off x="6934189" y="1236310"/>
            <a:ext cx="707582" cy="1422922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9EB83BF-FA5D-8E26-E55E-74AF839D2B91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2486994" y="3203128"/>
            <a:ext cx="746442" cy="174949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80FDE70-66AF-3603-66B6-7B24085F78D9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 rot="16200000" flipH="1">
            <a:off x="3351246" y="2338876"/>
            <a:ext cx="746442" cy="19034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BAAA74F-D9A5-D303-FC21-CFD13DEDD93D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rot="16200000" flipH="1">
            <a:off x="4293637" y="1396485"/>
            <a:ext cx="749551" cy="3791343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3816B0E-AD97-0D09-4009-3D974ABE90DA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5231364" y="458759"/>
            <a:ext cx="761989" cy="5679234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ABD64DA-C4D5-48BF-398B-0AA0F80891AD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rot="5400000">
            <a:off x="3363683" y="2326442"/>
            <a:ext cx="721570" cy="1928323"/>
          </a:xfrm>
          <a:prstGeom prst="curved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723DF22-FF74-6601-A183-95D2BC5CF6B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16200000" flipH="1">
            <a:off x="6195526" y="1422921"/>
            <a:ext cx="749553" cy="3763346"/>
          </a:xfrm>
          <a:prstGeom prst="curved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06262F1-A6BC-77EF-3DAE-8C8CCD6EA426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rot="5400000">
            <a:off x="4301410" y="1376279"/>
            <a:ext cx="734006" cy="3816213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04F6D73-3995-7A90-CC53-E77ABC40B13E}"/>
              </a:ext>
            </a:extLst>
          </p:cNvPr>
          <p:cNvCxnSpPr>
            <a:stCxn id="16" idx="2"/>
            <a:endCxn id="9" idx="0"/>
          </p:cNvCxnSpPr>
          <p:nvPr/>
        </p:nvCxnSpPr>
        <p:spPr>
          <a:xfrm rot="5400000">
            <a:off x="5259347" y="446324"/>
            <a:ext cx="706023" cy="5704104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58E42AC-F50D-5FB6-4BF5-4A7943EEA43E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518490" y="4509024"/>
            <a:ext cx="793096" cy="309464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A1C20F31-D347-FB30-D5A8-9D9A480FE508}"/>
              </a:ext>
            </a:extLst>
          </p:cNvPr>
          <p:cNvCxnSpPr>
            <a:stCxn id="9" idx="2"/>
            <a:endCxn id="6" idx="0"/>
          </p:cNvCxnSpPr>
          <p:nvPr/>
        </p:nvCxnSpPr>
        <p:spPr>
          <a:xfrm rot="16200000" flipH="1">
            <a:off x="3320147" y="3707367"/>
            <a:ext cx="827302" cy="1946984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E9A37360-44B5-FF14-71D6-930078EF508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16200000" flipH="1">
            <a:off x="4299857" y="2727656"/>
            <a:ext cx="796205" cy="38753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885C6B9-F47F-009F-5A09-37AEBFF4EA3B}"/>
              </a:ext>
            </a:extLst>
          </p:cNvPr>
          <p:cNvCxnSpPr>
            <a:stCxn id="9" idx="2"/>
            <a:endCxn id="26" idx="0"/>
          </p:cNvCxnSpPr>
          <p:nvPr/>
        </p:nvCxnSpPr>
        <p:spPr>
          <a:xfrm rot="16200000" flipH="1">
            <a:off x="5237587" y="1789927"/>
            <a:ext cx="827302" cy="5781864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1EE3986-8CE7-CB63-F3E8-AF981F6417C3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369903" y="3741577"/>
            <a:ext cx="768224" cy="1844359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1236BB4B-6DA8-EF18-3E0C-2EA492BC83F1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5264019" y="3691818"/>
            <a:ext cx="783769" cy="1959419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2F2E634-E88A-2E83-2A3B-612D21E5B907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rot="16200000" flipH="1">
            <a:off x="6209518" y="4637318"/>
            <a:ext cx="780660" cy="71529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1E0A9181-2F8B-32D9-D1CC-698D4FDF3711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 rot="16200000" flipH="1">
            <a:off x="7147249" y="3699588"/>
            <a:ext cx="811757" cy="1978086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0D028A80-EB42-9CEA-E9B2-B0A49BBBAF37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7159683" y="3771121"/>
            <a:ext cx="768222" cy="1816362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4235C71-6D11-2E58-C048-E81363582272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16200000" flipH="1">
            <a:off x="4047151" y="4448371"/>
            <a:ext cx="559837" cy="29904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DDC54C6-1BFD-EB40-4392-E98E280E2962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5008200" y="5409420"/>
            <a:ext cx="513195" cy="11150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12CB568-1431-4F24-EB7F-7B4B94710355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5956813" y="5544725"/>
            <a:ext cx="544292" cy="8133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F4B8AE3C-E965-9903-CC96-18AB79C39781}"/>
              </a:ext>
            </a:extLst>
          </p:cNvPr>
          <p:cNvCxnSpPr>
            <a:stCxn id="26" idx="2"/>
            <a:endCxn id="4" idx="0"/>
          </p:cNvCxnSpPr>
          <p:nvPr/>
        </p:nvCxnSpPr>
        <p:spPr>
          <a:xfrm rot="5400000">
            <a:off x="6925640" y="4606994"/>
            <a:ext cx="513195" cy="2719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loud 84">
            <a:extLst>
              <a:ext uri="{FF2B5EF4-FFF2-40B4-BE49-F238E27FC236}">
                <a16:creationId xmlns:a16="http://schemas.microsoft.com/office/drawing/2014/main" id="{BDBEBE64-13D4-9741-448D-5E340800105B}"/>
              </a:ext>
            </a:extLst>
          </p:cNvPr>
          <p:cNvSpPr/>
          <p:nvPr/>
        </p:nvSpPr>
        <p:spPr>
          <a:xfrm>
            <a:off x="10453559" y="923731"/>
            <a:ext cx="1489625" cy="70758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Cross Cutting Concerns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466A0B71-EA57-C426-F02E-7F6021AC451D}"/>
              </a:ext>
            </a:extLst>
          </p:cNvPr>
          <p:cNvCxnSpPr>
            <a:endCxn id="85" idx="1"/>
          </p:cNvCxnSpPr>
          <p:nvPr/>
        </p:nvCxnSpPr>
        <p:spPr>
          <a:xfrm rot="5400000" flipH="1" flipV="1">
            <a:off x="9421253" y="1651881"/>
            <a:ext cx="1798440" cy="1755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45F0392-FB89-EAB2-0BCF-2C2225E7D8BF}"/>
              </a:ext>
            </a:extLst>
          </p:cNvPr>
          <p:cNvSpPr/>
          <p:nvPr/>
        </p:nvSpPr>
        <p:spPr>
          <a:xfrm>
            <a:off x="1663955" y="93306"/>
            <a:ext cx="8014992" cy="5411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DCP SERVICE ARCHITECTURE VIEW</a:t>
            </a:r>
          </a:p>
        </p:txBody>
      </p:sp>
    </p:spTree>
    <p:extLst>
      <p:ext uri="{BB962C8B-B14F-4D97-AF65-F5344CB8AC3E}">
        <p14:creationId xmlns:p14="http://schemas.microsoft.com/office/powerpoint/2010/main" val="7706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EDFDB9E-5CA0-273A-E3D4-BCAF75365070}"/>
              </a:ext>
            </a:extLst>
          </p:cNvPr>
          <p:cNvSpPr/>
          <p:nvPr/>
        </p:nvSpPr>
        <p:spPr>
          <a:xfrm>
            <a:off x="2707311" y="1754155"/>
            <a:ext cx="2634395" cy="2779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A915A0-0EA8-7EC1-E732-74AE34FD9741}"/>
              </a:ext>
            </a:extLst>
          </p:cNvPr>
          <p:cNvCxnSpPr>
            <a:cxnSpLocks/>
          </p:cNvCxnSpPr>
          <p:nvPr/>
        </p:nvCxnSpPr>
        <p:spPr>
          <a:xfrm>
            <a:off x="1810144" y="3526968"/>
            <a:ext cx="4702623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3860B4A-98F5-C161-5605-E6267A8E671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055859" y="3526968"/>
            <a:ext cx="754285" cy="1589828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D66CF5F-A275-5838-E33E-9803A16EE752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132635" y="3918311"/>
            <a:ext cx="1552569" cy="792304"/>
          </a:xfrm>
          <a:prstGeom prst="curvedConnector2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DB77913-CFF3-E74A-9F12-7EC73D2C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42" y="3523344"/>
            <a:ext cx="213378" cy="281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8DE76B-A1F4-9011-414F-43D7506D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33" y="3437551"/>
            <a:ext cx="129551" cy="1752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2370BF-4CE8-6A0B-3706-4DF51FEF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846" y="3258527"/>
            <a:ext cx="472481" cy="5105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B8E566-BBC1-0DAE-C966-38335DB89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668" y="3750519"/>
            <a:ext cx="916984" cy="3679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39E16-3063-444B-DD93-D757CD3DD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43" y="3262614"/>
            <a:ext cx="472481" cy="5105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505611A-6A6C-2FD2-E3C7-F666043E0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934" y="3398979"/>
            <a:ext cx="502964" cy="1905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071509-EAEF-D1FF-F022-9C3BD67E8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725" y="3340448"/>
            <a:ext cx="350550" cy="3657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83AC25-1020-CD2B-D814-907919BF20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9759" y="4884551"/>
            <a:ext cx="457240" cy="4572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8570B7-E46F-8612-0DD8-4AA0FBF887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3864" y="5491081"/>
            <a:ext cx="861135" cy="190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C69419-39DF-8ACD-7335-2A26153633DC}"/>
              </a:ext>
            </a:extLst>
          </p:cNvPr>
          <p:cNvSpPr/>
          <p:nvPr/>
        </p:nvSpPr>
        <p:spPr>
          <a:xfrm>
            <a:off x="8341567" y="3260073"/>
            <a:ext cx="1620680" cy="2954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1A18DD7-7222-C2C5-106D-CF786BDF09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8242" y="5986326"/>
            <a:ext cx="701101" cy="61727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010F486-609D-870F-673E-B9FE36B6AF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6672" y="3069915"/>
            <a:ext cx="472481" cy="3962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85A4B6A-85B3-D1A1-5156-5129ADAB58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6844" y="1520892"/>
            <a:ext cx="502964" cy="4972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06E6F3-8852-4DB9-F2C5-83008D53490B}"/>
              </a:ext>
            </a:extLst>
          </p:cNvPr>
          <p:cNvCxnSpPr>
            <a:cxnSpLocks/>
          </p:cNvCxnSpPr>
          <p:nvPr/>
        </p:nvCxnSpPr>
        <p:spPr>
          <a:xfrm flipV="1">
            <a:off x="382555" y="5090747"/>
            <a:ext cx="10842172" cy="2967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0994C15-B15C-CF24-1E31-F2207515A0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205" y="4963881"/>
            <a:ext cx="388654" cy="305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ADC6CF-94D0-21D0-9AE3-09550957F3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5071" y="5001205"/>
            <a:ext cx="381033" cy="17908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13132C7-BC8D-0852-6527-B9C0B1D572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9624" y="4347134"/>
            <a:ext cx="403895" cy="3657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800015E-CDA7-866E-F836-D5F01EA24E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2468" y="3950859"/>
            <a:ext cx="899238" cy="16765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C9ACE1E-E0D7-95FB-E574-2AD6A55D30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53864" y="5597770"/>
            <a:ext cx="899238" cy="1676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D33D4D8-254C-F2C0-C0ED-A699D62E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891" y="4835455"/>
            <a:ext cx="472481" cy="51058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CABCBE-742A-8EED-664F-4F02865F2D34}"/>
              </a:ext>
            </a:extLst>
          </p:cNvPr>
          <p:cNvCxnSpPr>
            <a:cxnSpLocks/>
          </p:cNvCxnSpPr>
          <p:nvPr/>
        </p:nvCxnSpPr>
        <p:spPr>
          <a:xfrm>
            <a:off x="453362" y="5016743"/>
            <a:ext cx="81597" cy="902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4DCF4E-F4DE-98EC-44F1-96D49744B648}"/>
              </a:ext>
            </a:extLst>
          </p:cNvPr>
          <p:cNvCxnSpPr>
            <a:cxnSpLocks/>
          </p:cNvCxnSpPr>
          <p:nvPr/>
        </p:nvCxnSpPr>
        <p:spPr>
          <a:xfrm flipH="1">
            <a:off x="453362" y="5138057"/>
            <a:ext cx="106590" cy="823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4CB6AF-F9E8-7DFC-0C37-660B16BE601B}"/>
              </a:ext>
            </a:extLst>
          </p:cNvPr>
          <p:cNvCxnSpPr>
            <a:cxnSpLocks/>
          </p:cNvCxnSpPr>
          <p:nvPr/>
        </p:nvCxnSpPr>
        <p:spPr>
          <a:xfrm>
            <a:off x="4160727" y="5010518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95D16E-62C1-25A3-5739-EDB33D8161F0}"/>
              </a:ext>
            </a:extLst>
          </p:cNvPr>
          <p:cNvCxnSpPr>
            <a:cxnSpLocks/>
          </p:cNvCxnSpPr>
          <p:nvPr/>
        </p:nvCxnSpPr>
        <p:spPr>
          <a:xfrm flipH="1">
            <a:off x="4160727" y="5131832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FB56C5-F7DE-40DD-5CCD-23A2A6BE0D55}"/>
              </a:ext>
            </a:extLst>
          </p:cNvPr>
          <p:cNvCxnSpPr>
            <a:cxnSpLocks/>
          </p:cNvCxnSpPr>
          <p:nvPr/>
        </p:nvCxnSpPr>
        <p:spPr>
          <a:xfrm>
            <a:off x="10872548" y="5013626"/>
            <a:ext cx="81597" cy="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9B3803-8CB8-4947-C01F-D7C50FABDB6A}"/>
              </a:ext>
            </a:extLst>
          </p:cNvPr>
          <p:cNvCxnSpPr>
            <a:cxnSpLocks/>
          </p:cNvCxnSpPr>
          <p:nvPr/>
        </p:nvCxnSpPr>
        <p:spPr>
          <a:xfrm flipH="1">
            <a:off x="10844555" y="5134940"/>
            <a:ext cx="106590" cy="8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20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139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Eswaran</dc:creator>
  <cp:lastModifiedBy>Hariharan Eswaran</cp:lastModifiedBy>
  <cp:revision>1</cp:revision>
  <dcterms:created xsi:type="dcterms:W3CDTF">2024-01-15T07:31:41Z</dcterms:created>
  <dcterms:modified xsi:type="dcterms:W3CDTF">2024-01-15T10:04:20Z</dcterms:modified>
</cp:coreProperties>
</file>