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20" dt="2024-08-30T15:55:2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1042221"/>
            <a:ext cx="9075174" cy="5139264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Eswari . N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312203306,asunm161312203306</a:t>
            </a:r>
            <a:br>
              <a:rPr lang="en-IN" sz="2000" dirty="0"/>
            </a:br>
            <a:r>
              <a:rPr lang="en-IN" sz="2200" dirty="0"/>
              <a:t>NAAN MUTHALVAN ID :A32805C6EBCA4D89FDE43DBDCDA9D9E5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373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:Eswari . N REGISTER NO      :312203306,asunm161312203306 NAAN MUTHALVAN ID :A32805C6EBCA4D89FDE43DBDCDA9D9E5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3</cp:revision>
  <dcterms:created xsi:type="dcterms:W3CDTF">2024-08-30T13:40:32Z</dcterms:created>
  <dcterms:modified xsi:type="dcterms:W3CDTF">2024-09-02T15:25:18Z</dcterms:modified>
</cp:coreProperties>
</file>