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E</a:t>
            </a:r>
            <a:r>
              <a:rPr dirty="0" sz="2400" lang="en-US"/>
              <a:t>s</a:t>
            </a:r>
            <a:r>
              <a:rPr dirty="0" sz="2400" lang="en-US"/>
              <a:t>w</a:t>
            </a:r>
            <a:r>
              <a:rPr dirty="0" sz="2400" lang="en-US"/>
              <a:t>a</a:t>
            </a:r>
            <a:r>
              <a:rPr dirty="0" sz="2400" lang="en-US"/>
              <a:t>r</a:t>
            </a:r>
            <a:r>
              <a:rPr dirty="0" sz="2400" lang="en-US"/>
              <a:t>i</a:t>
            </a:r>
            <a:r>
              <a:rPr dirty="0" sz="2400" lang="en-US"/>
              <a:t>.</a:t>
            </a:r>
            <a:r>
              <a:rPr dirty="0" sz="2400" lang="en-US"/>
              <a:t> </a:t>
            </a:r>
            <a:r>
              <a:rPr dirty="0" sz="2400" lang="en-US"/>
              <a:t>S</a:t>
            </a:r>
            <a:endParaRPr dirty="0" sz="2400" lang="en-US"/>
          </a:p>
          <a:p>
            <a:r>
              <a:rPr dirty="0" sz="2400" lang="en-US"/>
              <a:t>REGISTER NO: 3</a:t>
            </a:r>
            <a:r>
              <a:rPr dirty="0" sz="2400" lang="en-US"/>
              <a:t>1</a:t>
            </a:r>
            <a:r>
              <a:rPr dirty="0" sz="2400" lang="en-US"/>
              <a:t>2</a:t>
            </a:r>
            <a:r>
              <a:rPr dirty="0" sz="2400" lang="en-US"/>
              <a:t>2</a:t>
            </a:r>
            <a:r>
              <a:rPr dirty="0" sz="2400" lang="en-US"/>
              <a:t>0</a:t>
            </a:r>
            <a:r>
              <a:rPr dirty="0" sz="2400" lang="en-US"/>
              <a:t>4</a:t>
            </a:r>
            <a:r>
              <a:rPr dirty="0" sz="2400" lang="en-US"/>
              <a:t>9</a:t>
            </a:r>
            <a:r>
              <a:rPr dirty="0" sz="2400" lang="en-US"/>
              <a:t>9</a:t>
            </a:r>
            <a:r>
              <a:rPr dirty="0" sz="2400" lang="en-US"/>
              <a:t>0</a:t>
            </a:r>
            <a:r>
              <a:rPr dirty="0" sz="2400" lang="en-US"/>
              <a:t> </a:t>
            </a:r>
            <a:endParaRPr dirty="0" sz="2400" lang="en-US"/>
          </a:p>
          <a:p>
            <a:r>
              <a:rPr dirty="0" sz="2400" lang="en-US"/>
              <a:t>U</a:t>
            </a:r>
            <a:r>
              <a:rPr dirty="0" sz="2400" lang="en-US"/>
              <a:t>S</a:t>
            </a:r>
            <a:r>
              <a:rPr dirty="0" sz="2400" lang="en-US"/>
              <a:t>E</a:t>
            </a:r>
            <a:r>
              <a:rPr dirty="0" sz="2400" lang="en-US"/>
              <a:t>R</a:t>
            </a:r>
            <a:r>
              <a:rPr dirty="0" sz="2400" lang="en-US"/>
              <a:t> </a:t>
            </a:r>
            <a:r>
              <a:rPr dirty="0" sz="2400" lang="en-US"/>
              <a:t>N</a:t>
            </a:r>
            <a:r>
              <a:rPr dirty="0" sz="2400" lang="en-US"/>
              <a:t>A</a:t>
            </a:r>
            <a:r>
              <a:rPr dirty="0" sz="2400" lang="en-US"/>
              <a:t>M</a:t>
            </a:r>
            <a:r>
              <a:rPr dirty="0" sz="2400" lang="en-US"/>
              <a:t>E</a:t>
            </a:r>
            <a:r>
              <a:rPr dirty="0" sz="2400" lang="en-US"/>
              <a:t>:</a:t>
            </a:r>
            <a:r>
              <a:rPr dirty="0" sz="2400" lang="en-US"/>
              <a:t>asunm219unm219ncas2225cc11196</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2024-09-07T15:50:25Z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6417d303ac3a4b498bf8229c43304d72</vt:lpwstr>
  </property>
</Properties>
</file>