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54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CDFD-E48A-4835-A75B-C7B28908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5CF27-F092-4451-B562-455B0656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9C948-5CAF-4802-B644-09856B31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C79C7-B408-432A-B428-45379EF9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D4C1B-8A31-4F26-8B25-90A4011E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97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437A-7467-43DE-BC6F-D73B3FBA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2E09B6-E412-421A-AA64-C0C3E862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E7610-AE6A-4417-AA53-4B8C8A0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450E-3C13-42C8-BF05-03BBA63C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9740E-AA52-4A23-BA0D-831D05F5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00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06E41-10F2-416C-82A2-A34E40BEB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3F881-1263-4A11-92C7-8C83AF56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0BDCC-2A05-44E8-9CC7-B5AA2D18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75EC2-9121-4ABC-A3BE-7D544B70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69459-2879-402F-98AF-2311C44E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1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5005-3AA4-4C4A-BC78-1FA0502C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89D85-4651-4F2F-9407-6C0602A2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D0D55-C011-432D-92BA-BABD15D4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B7965-D961-4B03-8B93-F5E72C9F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61E67-2163-482F-913C-2309DF7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62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F3EF5-CD30-4775-8750-2FC03737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9CD2F-ABFA-49F5-B912-0115C216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43F3D-5B7C-4F39-BD8F-78CC85F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8168D-4A37-43D8-853A-55A058A9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231FF-7916-462D-A8E8-7F3D541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64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F372-0233-413C-B519-930062F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EC64E-C52E-411B-85BE-CA33C5C33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D6D96D-9DD8-49CA-93E6-54D85EE0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56143-B56B-4B09-9DFB-11ACCB9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FD2FA-9714-40B0-833E-3C0EDBE8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B8A6A-F6D5-4394-98E7-3D38415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FAB34-3058-4B60-A435-B9DFDBF8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B73FB-04F7-4AA7-937B-38B35F70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E5D9F-3472-45A7-9EBB-4F3CDB4D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D66D02-5D2E-42AD-A2C7-7EAB2EB8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910743-7400-4C70-96AB-A2E8DD1A3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DBF8E-DCF5-4BDF-A563-FA30F07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28118-8A41-45D8-865C-3F6B72A2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FDA108-54C8-4ABD-ADF5-B0859224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51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54CE-E33E-4148-99BA-8891228A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212897-3973-413E-9C2C-BFE110C9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924F5-575B-4106-86BD-54E9C79B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B7EA9-D9CF-457C-9628-AA9FDFA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56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A40F6B-312F-437A-B626-1E17C475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54A8CA-9924-4D25-A781-D60309C2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2385DC-1B5A-4661-A254-285262B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6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05C0D-7EDB-4D25-A022-92B2BAF0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7033E-6185-47B4-A2A8-4E54690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16413-32CD-4BB6-898D-0B05BA79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880AF5-67D1-4356-B5DB-FA8746B8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EEBF7-088C-41CA-89A7-3470ED58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4494C-8E81-4536-8693-E40AA0A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29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6607-8119-4F46-AA30-77E1386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7D536A-F67F-41AC-BDEA-A7750D8A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9B895-9860-4311-9E7A-A1136A9E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2CC5DE-6734-4FDC-BABD-EEA9FE1F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9FE52C-FC7C-4C5D-9957-78C44956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76C57A-569F-4144-83EF-14A28828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515F98-A53A-4DA6-9537-10CE69F8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4BA84-0B0C-46CE-AF22-62195670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BF357-31B0-44C4-8C4A-694CB35EA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A9C7-1FBC-44CF-B0EB-9A95EEF103F6}" type="datetimeFigureOut">
              <a:rPr lang="es-ES" smtClean="0"/>
              <a:t>03/05/2021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E8B2D-5C92-41CD-9374-306652B1A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DEE7D-7104-49CA-AFB6-56DEFDB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A69B-DAD2-4E0E-804F-2E54F9ABD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6D5EC-CF31-4D09-A4AD-C1B0620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latin typeface="Lato" panose="020F0502020204030203" pitchFamily="34" charset="0"/>
              </a:rPr>
              <a:t>Seminario</a:t>
            </a:r>
            <a:r>
              <a:rPr lang="en-US" sz="5400" dirty="0">
                <a:latin typeface="Lato" panose="020F0502020204030203" pitchFamily="34" charset="0"/>
              </a:rPr>
              <a:t> </a:t>
            </a:r>
            <a:r>
              <a:rPr lang="en-US" sz="5400" dirty="0" err="1">
                <a:latin typeface="Lato" panose="020F0502020204030203" pitchFamily="34" charset="0"/>
              </a:rPr>
              <a:t>Blazor</a:t>
            </a:r>
            <a:endParaRPr lang="en-US" sz="5400" dirty="0">
              <a:latin typeface="Lato" panose="020F050202020403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Blazor – ¿Listo para producción? – Live Developer">
            <a:extLst>
              <a:ext uri="{FF2B5EF4-FFF2-40B4-BE49-F238E27FC236}">
                <a16:creationId xmlns:a16="http://schemas.microsoft.com/office/drawing/2014/main" id="{19D51142-412B-48F2-81EA-C5E7388CB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1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Texto, Logotipo&#10;&#10;Descripción generada automáticamente">
            <a:extLst>
              <a:ext uri="{FF2B5EF4-FFF2-40B4-BE49-F238E27FC236}">
                <a16:creationId xmlns:a16="http://schemas.microsoft.com/office/drawing/2014/main" id="{2DEC214F-9C21-4744-BF52-993F6807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327" y="4991365"/>
            <a:ext cx="3040673" cy="18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28ED49-FFEC-4A34-BF54-554EFDA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s-ES"/>
              <a:t>Contenido del curso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366204-D215-40E0-BEC6-40670B9D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828" b="1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21" name="Picture 2" descr="Blazor – ¿Listo para producción? – Live Developer">
            <a:extLst>
              <a:ext uri="{FF2B5EF4-FFF2-40B4-BE49-F238E27FC236}">
                <a16:creationId xmlns:a16="http://schemas.microsoft.com/office/drawing/2014/main" id="{571B3D4D-DFA3-43CC-BBEA-61E7CFDD7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2A5D8-95B7-4E1A-BED9-E83685EB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es-ES" dirty="0"/>
              <a:t>Configuración del entorno de trabajo</a:t>
            </a:r>
          </a:p>
          <a:p>
            <a:r>
              <a:rPr lang="es-ES" dirty="0"/>
              <a:t>Tipos de aplicaciones </a:t>
            </a:r>
            <a:r>
              <a:rPr lang="es-ES" dirty="0" err="1"/>
              <a:t>Blazor</a:t>
            </a:r>
            <a:r>
              <a:rPr lang="es-ES" dirty="0"/>
              <a:t> (SPA y </a:t>
            </a:r>
            <a:r>
              <a:rPr lang="es-ES" dirty="0" err="1"/>
              <a:t>Wasm</a:t>
            </a:r>
            <a:r>
              <a:rPr lang="es-ES" dirty="0"/>
              <a:t>)</a:t>
            </a:r>
          </a:p>
          <a:p>
            <a:r>
              <a:rPr lang="es-ES" dirty="0"/>
              <a:t>Revisión de plantillas de ejemplo</a:t>
            </a:r>
          </a:p>
          <a:p>
            <a:r>
              <a:rPr lang="es-ES" dirty="0"/>
              <a:t>Metodología de programación y conceptos básicos de C#</a:t>
            </a:r>
          </a:p>
          <a:p>
            <a:r>
              <a:rPr lang="es-ES" dirty="0"/>
              <a:t>POO – Programación Orientada a Objetos</a:t>
            </a:r>
          </a:p>
          <a:p>
            <a:r>
              <a:rPr lang="es-ES" dirty="0"/>
              <a:t>Introducción Arquitectura y diseño de software</a:t>
            </a:r>
          </a:p>
          <a:p>
            <a:r>
              <a:rPr lang="es-ES" dirty="0"/>
              <a:t>Proyecto: gestor de tareas</a:t>
            </a:r>
          </a:p>
        </p:txBody>
      </p:sp>
    </p:spTree>
    <p:extLst>
      <p:ext uri="{BB962C8B-B14F-4D97-AF65-F5344CB8AC3E}">
        <p14:creationId xmlns:p14="http://schemas.microsoft.com/office/powerpoint/2010/main" val="36544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49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Tema de Office</vt:lpstr>
      <vt:lpstr>Seminario Blazor</vt:lpstr>
      <vt:lpstr>Contenido del curso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pgonzalez</dc:creator>
  <cp:lastModifiedBy>pgonzalez</cp:lastModifiedBy>
  <cp:revision>3</cp:revision>
  <dcterms:created xsi:type="dcterms:W3CDTF">2021-05-03T10:16:46Z</dcterms:created>
  <dcterms:modified xsi:type="dcterms:W3CDTF">2021-05-03T10:29:42Z</dcterms:modified>
</cp:coreProperties>
</file>