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68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53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7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9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D034-4F9B-49F5-8228-33DDAC9E30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BA2794-5C8B-4C95-80BE-4A623E06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501" y="2104466"/>
            <a:ext cx="8290076" cy="3212117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Visualizing your own data or existing dataset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Neighboring Countries and Dissimilar Paths of Growth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John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Taden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2651" y="0"/>
            <a:ext cx="6217293" cy="404949"/>
          </a:xfrm>
        </p:spPr>
        <p:txBody>
          <a:bodyPr/>
          <a:lstStyle/>
          <a:p>
            <a:r>
              <a:rPr lang="en-US" sz="2400" dirty="0" smtClean="0"/>
              <a:t>Data Visualization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8" y="734405"/>
            <a:ext cx="8660674" cy="53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2651" y="0"/>
            <a:ext cx="6217293" cy="404949"/>
          </a:xfrm>
        </p:spPr>
        <p:txBody>
          <a:bodyPr/>
          <a:lstStyle/>
          <a:p>
            <a:r>
              <a:rPr lang="en-US" sz="2400" dirty="0" smtClean="0"/>
              <a:t>Data Visualization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3" y="1240971"/>
            <a:ext cx="8569235" cy="4493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1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21914" y="643768"/>
            <a:ext cx="6217293" cy="404949"/>
          </a:xfrm>
        </p:spPr>
        <p:txBody>
          <a:bodyPr/>
          <a:lstStyle/>
          <a:p>
            <a:r>
              <a:rPr lang="en-US" sz="2400" dirty="0" smtClean="0"/>
              <a:t>Data: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656973" y="919911"/>
            <a:ext cx="208608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WDIs</a:t>
            </a:r>
          </a:p>
          <a:p>
            <a:endParaRPr lang="en-US" dirty="0" smtClean="0"/>
          </a:p>
          <a:p>
            <a:r>
              <a:rPr lang="en-US" dirty="0" smtClean="0"/>
              <a:t>IMF</a:t>
            </a:r>
          </a:p>
          <a:p>
            <a:endParaRPr lang="en-US" dirty="0" smtClean="0"/>
          </a:p>
          <a:p>
            <a:r>
              <a:rPr lang="en-US" dirty="0" smtClean="0"/>
              <a:t>Trading Economics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521914" y="2499232"/>
            <a:ext cx="6217293" cy="404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Key Variables: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656973" y="2835025"/>
            <a:ext cx="53794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Dependent: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Industrial growth rate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GDP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GDP PER CAPITA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Independent: 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uality of Government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Trade Interdependence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Technological difference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Cross-border capital mobility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38343" y="1303213"/>
            <a:ext cx="6217293" cy="404949"/>
          </a:xfrm>
        </p:spPr>
        <p:txBody>
          <a:bodyPr/>
          <a:lstStyle/>
          <a:p>
            <a:r>
              <a:rPr lang="en-US" sz="2400" dirty="0" smtClean="0"/>
              <a:t>How to answer the question: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419844" y="2649456"/>
            <a:ext cx="7474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1. Visualize the dependent variables against the independent variables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2. Conduct regression analyses and visualize the relationship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28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77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Data Visualization</vt:lpstr>
      <vt:lpstr>Data Visualization</vt:lpstr>
      <vt:lpstr>Data Visualization</vt:lpstr>
      <vt:lpstr>Data:</vt:lpstr>
      <vt:lpstr>How to answer the question: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Nika</dc:creator>
  <cp:lastModifiedBy>Nika</cp:lastModifiedBy>
  <cp:revision>8</cp:revision>
  <dcterms:created xsi:type="dcterms:W3CDTF">2018-03-07T21:37:27Z</dcterms:created>
  <dcterms:modified xsi:type="dcterms:W3CDTF">2018-05-01T16:04:25Z</dcterms:modified>
</cp:coreProperties>
</file>