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40cca04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40cca04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40cca04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40cca0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9e8b5203ed720b9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9e8b5203ed720b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f031717daa460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f031717daa460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</a:t>
            </a:r>
            <a:r>
              <a:rPr lang="en"/>
              <a:t>evin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40cca040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40cca04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40cca040_1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40cca04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Jonah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abstract/document/10122533" TargetMode="External"/><Relationship Id="rId4" Type="http://schemas.openxmlformats.org/officeDocument/2006/relationships/hyperlink" Target="https://www.nature.com/articles/s41598-024-54212-8" TargetMode="External"/><Relationship Id="rId5" Type="http://schemas.openxmlformats.org/officeDocument/2006/relationships/hyperlink" Target="https://github.com/kshitij-raj/Melanoma-Skin-Cancer-Detectio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AI Wizards Milestone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Ethan Sandoval, Kevin Chen, Jonah Levine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75" y="1210625"/>
            <a:ext cx="7849825" cy="378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Handling Large Image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Incomplete 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ISIC API permission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sample size for the more detailed diagnosis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malignant lesion representation in data set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096" y="2775125"/>
            <a:ext cx="3363299" cy="22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725" y="53700"/>
            <a:ext cx="3217676" cy="20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4575" y="2945813"/>
            <a:ext cx="17145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 Identifying and Classifying Skin Cancer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85816" y="1940557"/>
            <a:ext cx="4045200" cy="13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and Classifying Skin Cancers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869639" y="786298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classify images of skin cancers as benign or malignant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231825" y="446317"/>
            <a:ext cx="40452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DeepSkin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DenseNet169 and ResNet50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Attempts to address class imbalance in training data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U-Net and MobileNetV3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Combines a standard U-Net and  an Improved MobileNetV3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Melanoma Skin Cancer Detection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alphaLcPeriod"/>
            </a:pPr>
            <a:r>
              <a:rPr lang="en" sz="1600"/>
              <a:t>Identification of melanoma, the most deadly type of skin cancer</a:t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4572000" y="1810340"/>
            <a:ext cx="39738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Solutions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Exploration/Cleaning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71675"/>
            <a:ext cx="840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Used ISIC Archive API to download all of the images and metadata from the ISIC (international skin imaging collaboration) archive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https://api.isic-archive.com/api/docs/swagger/#/images/isic_core_api_image_retrieve_image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503955 rows, 36 columns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columns were missing the majority of their data, and some were not useful, so we filtered the columns</a:t>
            </a:r>
            <a:endParaRPr sz="1600"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exploration of metadata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71975" l="3379" r="-3380" t="1232"/>
          <a:stretch/>
        </p:blipFill>
        <p:spPr>
          <a:xfrm>
            <a:off x="253000" y="3195525"/>
            <a:ext cx="1525654" cy="19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23959" l="0" r="0" t="55028"/>
          <a:stretch/>
        </p:blipFill>
        <p:spPr>
          <a:xfrm>
            <a:off x="4317475" y="3195537"/>
            <a:ext cx="2031800" cy="204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4969" l="0" r="0" t="28659"/>
          <a:stretch/>
        </p:blipFill>
        <p:spPr>
          <a:xfrm>
            <a:off x="2278975" y="3228609"/>
            <a:ext cx="1510925" cy="190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2971" l="0" r="0" t="75864"/>
          <a:stretch/>
        </p:blipFill>
        <p:spPr>
          <a:xfrm>
            <a:off x="6768900" y="3084919"/>
            <a:ext cx="2031800" cy="2058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058225"/>
            <a:ext cx="8405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will use the images as well as the associated metadata as features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Found 11 usable features in our </a:t>
            </a:r>
            <a:r>
              <a:rPr lang="en" sz="1600" u="sng"/>
              <a:t>metadata</a:t>
            </a:r>
            <a:r>
              <a:rPr lang="en" sz="1600"/>
              <a:t>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Isic_id (use to match with photos)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Age_approx (patient age to nearest multiple of 5)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Anatom_site_general (Where the photo was taken on the body),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Clin_size_long_diam_mm (size of lesion)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Diagnosis_1 (malignant, intermediate, benign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Image_type (how the image was taken),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Lesion_id (To compare with other photos of same lesion),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Patient_id, (To compare with other lesions on the same patient)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pixels_x, pixels_y (size of image)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Sex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Tbp_tile_type (Modality of body imaging)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others had either too many missing values or were useless</a:t>
            </a:r>
            <a:endParaRPr sz="1600"/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(X)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Feature Exploration</a:t>
            </a:r>
            <a:endParaRPr sz="3600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6275" y="0"/>
            <a:ext cx="3937725" cy="2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75" y="2632346"/>
            <a:ext cx="3937725" cy="2511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66249"/>
            <a:ext cx="5126575" cy="387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variable (Y)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 “Diagnosis_1” gives each lesion a malignancy classification diagnosis: either benign, indeterminant, or malignant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considering adding “Diagnosis_2” which would give us more specific diagnoses, but it is missing in 85% of cases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62" y="2508125"/>
            <a:ext cx="3729275" cy="243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