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147470673" r:id="rId5"/>
    <p:sldId id="2147482323" r:id="rId6"/>
    <p:sldId id="2147470649" r:id="rId7"/>
    <p:sldId id="2147482324" r:id="rId8"/>
    <p:sldId id="2147482325" r:id="rId9"/>
    <p:sldId id="2147482326" r:id="rId10"/>
    <p:sldId id="2147482327" r:id="rId11"/>
    <p:sldId id="2147482338" r:id="rId12"/>
    <p:sldId id="2147482328" r:id="rId13"/>
    <p:sldId id="2147482329" r:id="rId14"/>
    <p:sldId id="2147482330" r:id="rId15"/>
    <p:sldId id="2147482332" r:id="rId16"/>
    <p:sldId id="2147482334" r:id="rId17"/>
    <p:sldId id="2147482336" r:id="rId18"/>
    <p:sldId id="2147482333" r:id="rId19"/>
    <p:sldId id="2147482337" r:id="rId20"/>
    <p:sldId id="2147482335" r:id="rId21"/>
    <p:sldId id="2147482339" r:id="rId22"/>
  </p:sldIdLst>
  <p:sldSz cx="18288000" cy="10287000"/>
  <p:notesSz cx="10287000" cy="1828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04E6A08-2134-DF20-0C23-211A74366C32}" name="Gomez Achar, Gustavo" initials="GG" userId="S::gustavo.gomezachar@cencosud.com.uy::395fa9c9-078b-45a7-b2f2-92a70e976b12" providerId="AD"/>
  <p188:author id="{1C4C759C-7FED-3E2F-68E1-5FB5EAC4C4BD}" name="Montero, Nicolas" initials="MN" userId="S::nicolas.montero@cencosud.com.uy::96b61b01-0143-4f40-8ed1-90bfddb911c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icolás Montero Uret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1E8"/>
    <a:srgbClr val="3E1FFB"/>
    <a:srgbClr val="69C3CF"/>
    <a:srgbClr val="22E49E"/>
    <a:srgbClr val="636363"/>
    <a:srgbClr val="ACACAC"/>
    <a:srgbClr val="A4CFA1"/>
    <a:srgbClr val="A3D09F"/>
    <a:srgbClr val="6471F8"/>
    <a:srgbClr val="BAD9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946E5-D80E-4274-8BE0-BA944A54D4CB}" v="31" dt="2024-06-19T18:19:57.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76" autoAdjust="0"/>
  </p:normalViewPr>
  <p:slideViewPr>
    <p:cSldViewPr snapToGrid="0">
      <p:cViewPr>
        <p:scale>
          <a:sx n="75" d="100"/>
          <a:sy n="75" d="100"/>
        </p:scale>
        <p:origin x="4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lvett Sepulveda, Carlos" userId="d917d862-875c-4b5a-be33-e6c9d4d53a00" providerId="ADAL" clId="{DB1946E5-D80E-4274-8BE0-BA944A54D4CB}"/>
    <pc:docChg chg="undo custSel addSld delSld modSld">
      <pc:chgData name="Tolvett Sepulveda, Carlos" userId="d917d862-875c-4b5a-be33-e6c9d4d53a00" providerId="ADAL" clId="{DB1946E5-D80E-4274-8BE0-BA944A54D4CB}" dt="2024-06-19T22:12:07.029" v="1627" actId="20577"/>
      <pc:docMkLst>
        <pc:docMk/>
      </pc:docMkLst>
      <pc:sldChg chg="del">
        <pc:chgData name="Tolvett Sepulveda, Carlos" userId="d917d862-875c-4b5a-be33-e6c9d4d53a00" providerId="ADAL" clId="{DB1946E5-D80E-4274-8BE0-BA944A54D4CB}" dt="2024-06-08T13:40:32.087" v="11" actId="47"/>
        <pc:sldMkLst>
          <pc:docMk/>
          <pc:sldMk cId="1739843228" sldId="371"/>
        </pc:sldMkLst>
      </pc:sldChg>
      <pc:sldChg chg="del">
        <pc:chgData name="Tolvett Sepulveda, Carlos" userId="d917d862-875c-4b5a-be33-e6c9d4d53a00" providerId="ADAL" clId="{DB1946E5-D80E-4274-8BE0-BA944A54D4CB}" dt="2024-06-08T13:40:32.087" v="11" actId="47"/>
        <pc:sldMkLst>
          <pc:docMk/>
          <pc:sldMk cId="494808738" sldId="1435"/>
        </pc:sldMkLst>
      </pc:sldChg>
      <pc:sldChg chg="del">
        <pc:chgData name="Tolvett Sepulveda, Carlos" userId="d917d862-875c-4b5a-be33-e6c9d4d53a00" providerId="ADAL" clId="{DB1946E5-D80E-4274-8BE0-BA944A54D4CB}" dt="2024-06-08T13:40:32.087" v="11" actId="47"/>
        <pc:sldMkLst>
          <pc:docMk/>
          <pc:sldMk cId="3745865211" sldId="1441"/>
        </pc:sldMkLst>
      </pc:sldChg>
      <pc:sldChg chg="del">
        <pc:chgData name="Tolvett Sepulveda, Carlos" userId="d917d862-875c-4b5a-be33-e6c9d4d53a00" providerId="ADAL" clId="{DB1946E5-D80E-4274-8BE0-BA944A54D4CB}" dt="2024-06-08T13:40:32.087" v="11" actId="47"/>
        <pc:sldMkLst>
          <pc:docMk/>
          <pc:sldMk cId="406634968" sldId="1448"/>
        </pc:sldMkLst>
      </pc:sldChg>
      <pc:sldChg chg="addSp delSp modSp mod">
        <pc:chgData name="Tolvett Sepulveda, Carlos" userId="d917d862-875c-4b5a-be33-e6c9d4d53a00" providerId="ADAL" clId="{DB1946E5-D80E-4274-8BE0-BA944A54D4CB}" dt="2024-06-08T13:41:17.196" v="63" actId="20577"/>
        <pc:sldMkLst>
          <pc:docMk/>
          <pc:sldMk cId="2923623380" sldId="2147470649"/>
        </pc:sldMkLst>
        <pc:spChg chg="mod">
          <ac:chgData name="Tolvett Sepulveda, Carlos" userId="d917d862-875c-4b5a-be33-e6c9d4d53a00" providerId="ADAL" clId="{DB1946E5-D80E-4274-8BE0-BA944A54D4CB}" dt="2024-06-08T13:41:17.196" v="63" actId="20577"/>
          <ac:spMkLst>
            <pc:docMk/>
            <pc:sldMk cId="2923623380" sldId="2147470649"/>
            <ac:spMk id="3" creationId="{7286420E-DC30-5CFD-D215-0D22A2643762}"/>
          </ac:spMkLst>
        </pc:spChg>
        <pc:spChg chg="del">
          <ac:chgData name="Tolvett Sepulveda, Carlos" userId="d917d862-875c-4b5a-be33-e6c9d4d53a00" providerId="ADAL" clId="{DB1946E5-D80E-4274-8BE0-BA944A54D4CB}" dt="2024-06-08T13:34:54.083" v="3" actId="478"/>
          <ac:spMkLst>
            <pc:docMk/>
            <pc:sldMk cId="2923623380" sldId="2147470649"/>
            <ac:spMk id="6" creationId="{5FE6978F-1C62-5CDF-89B0-174C0EB8F5CB}"/>
          </ac:spMkLst>
        </pc:spChg>
        <pc:spChg chg="del">
          <ac:chgData name="Tolvett Sepulveda, Carlos" userId="d917d862-875c-4b5a-be33-e6c9d4d53a00" providerId="ADAL" clId="{DB1946E5-D80E-4274-8BE0-BA944A54D4CB}" dt="2024-06-08T13:34:54.083" v="3" actId="478"/>
          <ac:spMkLst>
            <pc:docMk/>
            <pc:sldMk cId="2923623380" sldId="2147470649"/>
            <ac:spMk id="7" creationId="{32403157-2801-1633-8351-A3261C699B12}"/>
          </ac:spMkLst>
        </pc:spChg>
        <pc:spChg chg="del">
          <ac:chgData name="Tolvett Sepulveda, Carlos" userId="d917d862-875c-4b5a-be33-e6c9d4d53a00" providerId="ADAL" clId="{DB1946E5-D80E-4274-8BE0-BA944A54D4CB}" dt="2024-06-08T13:34:54.083" v="3" actId="478"/>
          <ac:spMkLst>
            <pc:docMk/>
            <pc:sldMk cId="2923623380" sldId="2147470649"/>
            <ac:spMk id="8" creationId="{0C1C19E1-3A16-295F-C06E-3B4A8EB0B7E1}"/>
          </ac:spMkLst>
        </pc:spChg>
        <pc:spChg chg="del">
          <ac:chgData name="Tolvett Sepulveda, Carlos" userId="d917d862-875c-4b5a-be33-e6c9d4d53a00" providerId="ADAL" clId="{DB1946E5-D80E-4274-8BE0-BA944A54D4CB}" dt="2024-06-08T13:34:54.083" v="3" actId="478"/>
          <ac:spMkLst>
            <pc:docMk/>
            <pc:sldMk cId="2923623380" sldId="2147470649"/>
            <ac:spMk id="9" creationId="{55AC55B6-2A00-D389-F932-D896E0769F0F}"/>
          </ac:spMkLst>
        </pc:spChg>
        <pc:spChg chg="del">
          <ac:chgData name="Tolvett Sepulveda, Carlos" userId="d917d862-875c-4b5a-be33-e6c9d4d53a00" providerId="ADAL" clId="{DB1946E5-D80E-4274-8BE0-BA944A54D4CB}" dt="2024-06-08T13:34:54.083" v="3" actId="478"/>
          <ac:spMkLst>
            <pc:docMk/>
            <pc:sldMk cId="2923623380" sldId="2147470649"/>
            <ac:spMk id="10" creationId="{94DCD004-9931-91CA-0F8B-B3641CD21CD7}"/>
          </ac:spMkLst>
        </pc:spChg>
        <pc:spChg chg="del">
          <ac:chgData name="Tolvett Sepulveda, Carlos" userId="d917d862-875c-4b5a-be33-e6c9d4d53a00" providerId="ADAL" clId="{DB1946E5-D80E-4274-8BE0-BA944A54D4CB}" dt="2024-06-08T13:34:54.083" v="3" actId="478"/>
          <ac:spMkLst>
            <pc:docMk/>
            <pc:sldMk cId="2923623380" sldId="2147470649"/>
            <ac:spMk id="17" creationId="{5A2211A7-4C9B-D1BC-9985-6546F70E1920}"/>
          </ac:spMkLst>
        </pc:spChg>
        <pc:spChg chg="del">
          <ac:chgData name="Tolvett Sepulveda, Carlos" userId="d917d862-875c-4b5a-be33-e6c9d4d53a00" providerId="ADAL" clId="{DB1946E5-D80E-4274-8BE0-BA944A54D4CB}" dt="2024-06-08T13:34:54.083" v="3" actId="478"/>
          <ac:spMkLst>
            <pc:docMk/>
            <pc:sldMk cId="2923623380" sldId="2147470649"/>
            <ac:spMk id="18" creationId="{4F6B154B-BCC7-5639-D1AE-63734DE4904A}"/>
          </ac:spMkLst>
        </pc:spChg>
        <pc:spChg chg="del">
          <ac:chgData name="Tolvett Sepulveda, Carlos" userId="d917d862-875c-4b5a-be33-e6c9d4d53a00" providerId="ADAL" clId="{DB1946E5-D80E-4274-8BE0-BA944A54D4CB}" dt="2024-06-08T13:34:54.083" v="3" actId="478"/>
          <ac:spMkLst>
            <pc:docMk/>
            <pc:sldMk cId="2923623380" sldId="2147470649"/>
            <ac:spMk id="24" creationId="{EF146ED0-498E-5E63-04E0-29CC8C0CB221}"/>
          </ac:spMkLst>
        </pc:spChg>
        <pc:spChg chg="del">
          <ac:chgData name="Tolvett Sepulveda, Carlos" userId="d917d862-875c-4b5a-be33-e6c9d4d53a00" providerId="ADAL" clId="{DB1946E5-D80E-4274-8BE0-BA944A54D4CB}" dt="2024-06-08T13:34:54.083" v="3" actId="478"/>
          <ac:spMkLst>
            <pc:docMk/>
            <pc:sldMk cId="2923623380" sldId="2147470649"/>
            <ac:spMk id="27" creationId="{8E4B56EC-1969-3B01-C2A1-39BB2C4B1270}"/>
          </ac:spMkLst>
        </pc:spChg>
        <pc:spChg chg="del">
          <ac:chgData name="Tolvett Sepulveda, Carlos" userId="d917d862-875c-4b5a-be33-e6c9d4d53a00" providerId="ADAL" clId="{DB1946E5-D80E-4274-8BE0-BA944A54D4CB}" dt="2024-06-08T13:34:54.083" v="3" actId="478"/>
          <ac:spMkLst>
            <pc:docMk/>
            <pc:sldMk cId="2923623380" sldId="2147470649"/>
            <ac:spMk id="28" creationId="{6C4BB9F5-24B7-AAE5-FA61-F03E42177326}"/>
          </ac:spMkLst>
        </pc:spChg>
        <pc:spChg chg="del">
          <ac:chgData name="Tolvett Sepulveda, Carlos" userId="d917d862-875c-4b5a-be33-e6c9d4d53a00" providerId="ADAL" clId="{DB1946E5-D80E-4274-8BE0-BA944A54D4CB}" dt="2024-06-08T13:34:54.083" v="3" actId="478"/>
          <ac:spMkLst>
            <pc:docMk/>
            <pc:sldMk cId="2923623380" sldId="2147470649"/>
            <ac:spMk id="33" creationId="{1F67ABA9-A087-FCD6-DA00-A4004668CD32}"/>
          </ac:spMkLst>
        </pc:spChg>
        <pc:spChg chg="del">
          <ac:chgData name="Tolvett Sepulveda, Carlos" userId="d917d862-875c-4b5a-be33-e6c9d4d53a00" providerId="ADAL" clId="{DB1946E5-D80E-4274-8BE0-BA944A54D4CB}" dt="2024-06-08T13:34:54.083" v="3" actId="478"/>
          <ac:spMkLst>
            <pc:docMk/>
            <pc:sldMk cId="2923623380" sldId="2147470649"/>
            <ac:spMk id="43" creationId="{EAF1BD4F-444F-EF22-AECB-08D211AB6854}"/>
          </ac:spMkLst>
        </pc:spChg>
        <pc:spChg chg="del">
          <ac:chgData name="Tolvett Sepulveda, Carlos" userId="d917d862-875c-4b5a-be33-e6c9d4d53a00" providerId="ADAL" clId="{DB1946E5-D80E-4274-8BE0-BA944A54D4CB}" dt="2024-06-08T13:34:54.083" v="3" actId="478"/>
          <ac:spMkLst>
            <pc:docMk/>
            <pc:sldMk cId="2923623380" sldId="2147470649"/>
            <ac:spMk id="46" creationId="{C45D13B1-CE41-A45D-37D4-14A7B6E46835}"/>
          </ac:spMkLst>
        </pc:spChg>
        <pc:spChg chg="del">
          <ac:chgData name="Tolvett Sepulveda, Carlos" userId="d917d862-875c-4b5a-be33-e6c9d4d53a00" providerId="ADAL" clId="{DB1946E5-D80E-4274-8BE0-BA944A54D4CB}" dt="2024-06-08T13:34:54.083" v="3" actId="478"/>
          <ac:spMkLst>
            <pc:docMk/>
            <pc:sldMk cId="2923623380" sldId="2147470649"/>
            <ac:spMk id="47" creationId="{50EB84AB-2E16-04FD-E031-2D43C592B3CB}"/>
          </ac:spMkLst>
        </pc:spChg>
        <pc:spChg chg="del">
          <ac:chgData name="Tolvett Sepulveda, Carlos" userId="d917d862-875c-4b5a-be33-e6c9d4d53a00" providerId="ADAL" clId="{DB1946E5-D80E-4274-8BE0-BA944A54D4CB}" dt="2024-06-08T13:34:54.083" v="3" actId="478"/>
          <ac:spMkLst>
            <pc:docMk/>
            <pc:sldMk cId="2923623380" sldId="2147470649"/>
            <ac:spMk id="48" creationId="{FBD5E963-8409-AAB0-F0EC-B35753968331}"/>
          </ac:spMkLst>
        </pc:spChg>
        <pc:spChg chg="del">
          <ac:chgData name="Tolvett Sepulveda, Carlos" userId="d917d862-875c-4b5a-be33-e6c9d4d53a00" providerId="ADAL" clId="{DB1946E5-D80E-4274-8BE0-BA944A54D4CB}" dt="2024-06-08T13:34:54.083" v="3" actId="478"/>
          <ac:spMkLst>
            <pc:docMk/>
            <pc:sldMk cId="2923623380" sldId="2147470649"/>
            <ac:spMk id="50" creationId="{8AED3FCC-343B-A7D5-96FE-ECAA150A8D31}"/>
          </ac:spMkLst>
        </pc:spChg>
        <pc:spChg chg="del">
          <ac:chgData name="Tolvett Sepulveda, Carlos" userId="d917d862-875c-4b5a-be33-e6c9d4d53a00" providerId="ADAL" clId="{DB1946E5-D80E-4274-8BE0-BA944A54D4CB}" dt="2024-06-08T13:34:54.083" v="3" actId="478"/>
          <ac:spMkLst>
            <pc:docMk/>
            <pc:sldMk cId="2923623380" sldId="2147470649"/>
            <ac:spMk id="51" creationId="{9536AE7B-8EB7-B0B5-1ADD-A0A3AA3ABAF4}"/>
          </ac:spMkLst>
        </pc:spChg>
        <pc:spChg chg="del">
          <ac:chgData name="Tolvett Sepulveda, Carlos" userId="d917d862-875c-4b5a-be33-e6c9d4d53a00" providerId="ADAL" clId="{DB1946E5-D80E-4274-8BE0-BA944A54D4CB}" dt="2024-06-08T13:34:54.083" v="3" actId="478"/>
          <ac:spMkLst>
            <pc:docMk/>
            <pc:sldMk cId="2923623380" sldId="2147470649"/>
            <ac:spMk id="52" creationId="{28DD9FC5-4ED5-00A4-ECB0-7231B6478501}"/>
          </ac:spMkLst>
        </pc:spChg>
        <pc:spChg chg="del">
          <ac:chgData name="Tolvett Sepulveda, Carlos" userId="d917d862-875c-4b5a-be33-e6c9d4d53a00" providerId="ADAL" clId="{DB1946E5-D80E-4274-8BE0-BA944A54D4CB}" dt="2024-06-08T13:34:54.083" v="3" actId="478"/>
          <ac:spMkLst>
            <pc:docMk/>
            <pc:sldMk cId="2923623380" sldId="2147470649"/>
            <ac:spMk id="53" creationId="{31846CCA-4E23-41C9-B242-D7B85DD29633}"/>
          </ac:spMkLst>
        </pc:spChg>
        <pc:spChg chg="del">
          <ac:chgData name="Tolvett Sepulveda, Carlos" userId="d917d862-875c-4b5a-be33-e6c9d4d53a00" providerId="ADAL" clId="{DB1946E5-D80E-4274-8BE0-BA944A54D4CB}" dt="2024-06-08T13:34:54.083" v="3" actId="478"/>
          <ac:spMkLst>
            <pc:docMk/>
            <pc:sldMk cId="2923623380" sldId="2147470649"/>
            <ac:spMk id="54" creationId="{49EBF93B-1A5E-9C49-165B-02B4B96CAD48}"/>
          </ac:spMkLst>
        </pc:spChg>
        <pc:spChg chg="del">
          <ac:chgData name="Tolvett Sepulveda, Carlos" userId="d917d862-875c-4b5a-be33-e6c9d4d53a00" providerId="ADAL" clId="{DB1946E5-D80E-4274-8BE0-BA944A54D4CB}" dt="2024-06-08T13:34:54.083" v="3" actId="478"/>
          <ac:spMkLst>
            <pc:docMk/>
            <pc:sldMk cId="2923623380" sldId="2147470649"/>
            <ac:spMk id="62" creationId="{7210A3DD-7D7A-A579-69B0-7ECCF88F6EBD}"/>
          </ac:spMkLst>
        </pc:spChg>
        <pc:spChg chg="del">
          <ac:chgData name="Tolvett Sepulveda, Carlos" userId="d917d862-875c-4b5a-be33-e6c9d4d53a00" providerId="ADAL" clId="{DB1946E5-D80E-4274-8BE0-BA944A54D4CB}" dt="2024-06-08T13:34:54.083" v="3" actId="478"/>
          <ac:spMkLst>
            <pc:docMk/>
            <pc:sldMk cId="2923623380" sldId="2147470649"/>
            <ac:spMk id="87" creationId="{3691BF48-9DA4-3236-AB66-94497F78C70B}"/>
          </ac:spMkLst>
        </pc:spChg>
        <pc:spChg chg="del">
          <ac:chgData name="Tolvett Sepulveda, Carlos" userId="d917d862-875c-4b5a-be33-e6c9d4d53a00" providerId="ADAL" clId="{DB1946E5-D80E-4274-8BE0-BA944A54D4CB}" dt="2024-06-08T13:34:54.083" v="3" actId="478"/>
          <ac:spMkLst>
            <pc:docMk/>
            <pc:sldMk cId="2923623380" sldId="2147470649"/>
            <ac:spMk id="88" creationId="{FAEFFF34-ACBD-A949-01E6-38552FDCD629}"/>
          </ac:spMkLst>
        </pc:spChg>
        <pc:spChg chg="del">
          <ac:chgData name="Tolvett Sepulveda, Carlos" userId="d917d862-875c-4b5a-be33-e6c9d4d53a00" providerId="ADAL" clId="{DB1946E5-D80E-4274-8BE0-BA944A54D4CB}" dt="2024-06-08T13:34:54.083" v="3" actId="478"/>
          <ac:spMkLst>
            <pc:docMk/>
            <pc:sldMk cId="2923623380" sldId="2147470649"/>
            <ac:spMk id="89" creationId="{46024824-66B9-CBC2-695A-B0E9E349FE25}"/>
          </ac:spMkLst>
        </pc:spChg>
        <pc:spChg chg="del">
          <ac:chgData name="Tolvett Sepulveda, Carlos" userId="d917d862-875c-4b5a-be33-e6c9d4d53a00" providerId="ADAL" clId="{DB1946E5-D80E-4274-8BE0-BA944A54D4CB}" dt="2024-06-08T13:34:54.083" v="3" actId="478"/>
          <ac:spMkLst>
            <pc:docMk/>
            <pc:sldMk cId="2923623380" sldId="2147470649"/>
            <ac:spMk id="90" creationId="{5E365FAE-D1CC-6269-A0F6-F87CAE890684}"/>
          </ac:spMkLst>
        </pc:spChg>
        <pc:spChg chg="del">
          <ac:chgData name="Tolvett Sepulveda, Carlos" userId="d917d862-875c-4b5a-be33-e6c9d4d53a00" providerId="ADAL" clId="{DB1946E5-D80E-4274-8BE0-BA944A54D4CB}" dt="2024-06-08T13:34:54.083" v="3" actId="478"/>
          <ac:spMkLst>
            <pc:docMk/>
            <pc:sldMk cId="2923623380" sldId="2147470649"/>
            <ac:spMk id="91" creationId="{012506BB-0F21-E796-00C4-F64652608B49}"/>
          </ac:spMkLst>
        </pc:spChg>
        <pc:spChg chg="del">
          <ac:chgData name="Tolvett Sepulveda, Carlos" userId="d917d862-875c-4b5a-be33-e6c9d4d53a00" providerId="ADAL" clId="{DB1946E5-D80E-4274-8BE0-BA944A54D4CB}" dt="2024-06-08T13:34:54.083" v="3" actId="478"/>
          <ac:spMkLst>
            <pc:docMk/>
            <pc:sldMk cId="2923623380" sldId="2147470649"/>
            <ac:spMk id="94" creationId="{91E10379-A12F-9A4A-CFA0-885B631CD0C9}"/>
          </ac:spMkLst>
        </pc:spChg>
        <pc:picChg chg="add mod">
          <ac:chgData name="Tolvett Sepulveda, Carlos" userId="d917d862-875c-4b5a-be33-e6c9d4d53a00" providerId="ADAL" clId="{DB1946E5-D80E-4274-8BE0-BA944A54D4CB}" dt="2024-06-08T13:40:20.047" v="9" actId="1076"/>
          <ac:picMkLst>
            <pc:docMk/>
            <pc:sldMk cId="2923623380" sldId="2147470649"/>
            <ac:picMk id="5" creationId="{542CFB89-27C0-7890-77B4-C4758A1C5329}"/>
          </ac:picMkLst>
        </pc:picChg>
      </pc:sldChg>
      <pc:sldChg chg="modSp mod">
        <pc:chgData name="Tolvett Sepulveda, Carlos" userId="d917d862-875c-4b5a-be33-e6c9d4d53a00" providerId="ADAL" clId="{DB1946E5-D80E-4274-8BE0-BA944A54D4CB}" dt="2024-06-08T13:33:37.148" v="2" actId="20577"/>
        <pc:sldMkLst>
          <pc:docMk/>
          <pc:sldMk cId="4024145179" sldId="2147470673"/>
        </pc:sldMkLst>
        <pc:spChg chg="mod">
          <ac:chgData name="Tolvett Sepulveda, Carlos" userId="d917d862-875c-4b5a-be33-e6c9d4d53a00" providerId="ADAL" clId="{DB1946E5-D80E-4274-8BE0-BA944A54D4CB}" dt="2024-06-08T13:33:37.148" v="2" actId="20577"/>
          <ac:spMkLst>
            <pc:docMk/>
            <pc:sldMk cId="4024145179" sldId="2147470673"/>
            <ac:spMk id="2" creationId="{39C94898-5428-9745-FE67-CB576445D1D0}"/>
          </ac:spMkLst>
        </pc:spChg>
      </pc:sldChg>
      <pc:sldChg chg="del">
        <pc:chgData name="Tolvett Sepulveda, Carlos" userId="d917d862-875c-4b5a-be33-e6c9d4d53a00" providerId="ADAL" clId="{DB1946E5-D80E-4274-8BE0-BA944A54D4CB}" dt="2024-06-08T13:40:32.087" v="11" actId="47"/>
        <pc:sldMkLst>
          <pc:docMk/>
          <pc:sldMk cId="3010626472" sldId="2147470676"/>
        </pc:sldMkLst>
      </pc:sldChg>
      <pc:sldChg chg="del">
        <pc:chgData name="Tolvett Sepulveda, Carlos" userId="d917d862-875c-4b5a-be33-e6c9d4d53a00" providerId="ADAL" clId="{DB1946E5-D80E-4274-8BE0-BA944A54D4CB}" dt="2024-06-08T13:40:32.087" v="11" actId="47"/>
        <pc:sldMkLst>
          <pc:docMk/>
          <pc:sldMk cId="3349332816" sldId="2147470692"/>
        </pc:sldMkLst>
      </pc:sldChg>
      <pc:sldChg chg="del">
        <pc:chgData name="Tolvett Sepulveda, Carlos" userId="d917d862-875c-4b5a-be33-e6c9d4d53a00" providerId="ADAL" clId="{DB1946E5-D80E-4274-8BE0-BA944A54D4CB}" dt="2024-06-08T13:40:32.087" v="11" actId="47"/>
        <pc:sldMkLst>
          <pc:docMk/>
          <pc:sldMk cId="462594032" sldId="2147470723"/>
        </pc:sldMkLst>
      </pc:sldChg>
      <pc:sldChg chg="del">
        <pc:chgData name="Tolvett Sepulveda, Carlos" userId="d917d862-875c-4b5a-be33-e6c9d4d53a00" providerId="ADAL" clId="{DB1946E5-D80E-4274-8BE0-BA944A54D4CB}" dt="2024-06-08T13:40:32.087" v="11" actId="47"/>
        <pc:sldMkLst>
          <pc:docMk/>
          <pc:sldMk cId="4085098918" sldId="2147470724"/>
        </pc:sldMkLst>
      </pc:sldChg>
      <pc:sldChg chg="del">
        <pc:chgData name="Tolvett Sepulveda, Carlos" userId="d917d862-875c-4b5a-be33-e6c9d4d53a00" providerId="ADAL" clId="{DB1946E5-D80E-4274-8BE0-BA944A54D4CB}" dt="2024-06-08T13:40:32.087" v="11" actId="47"/>
        <pc:sldMkLst>
          <pc:docMk/>
          <pc:sldMk cId="868685458" sldId="2147482303"/>
        </pc:sldMkLst>
      </pc:sldChg>
      <pc:sldChg chg="del">
        <pc:chgData name="Tolvett Sepulveda, Carlos" userId="d917d862-875c-4b5a-be33-e6c9d4d53a00" providerId="ADAL" clId="{DB1946E5-D80E-4274-8BE0-BA944A54D4CB}" dt="2024-06-08T13:40:32.087" v="11" actId="47"/>
        <pc:sldMkLst>
          <pc:docMk/>
          <pc:sldMk cId="3756012670" sldId="2147482304"/>
        </pc:sldMkLst>
      </pc:sldChg>
      <pc:sldChg chg="del">
        <pc:chgData name="Tolvett Sepulveda, Carlos" userId="d917d862-875c-4b5a-be33-e6c9d4d53a00" providerId="ADAL" clId="{DB1946E5-D80E-4274-8BE0-BA944A54D4CB}" dt="2024-06-08T13:40:32.087" v="11" actId="47"/>
        <pc:sldMkLst>
          <pc:docMk/>
          <pc:sldMk cId="1440002536" sldId="2147482305"/>
        </pc:sldMkLst>
      </pc:sldChg>
      <pc:sldChg chg="del">
        <pc:chgData name="Tolvett Sepulveda, Carlos" userId="d917d862-875c-4b5a-be33-e6c9d4d53a00" providerId="ADAL" clId="{DB1946E5-D80E-4274-8BE0-BA944A54D4CB}" dt="2024-06-08T13:40:32.087" v="11" actId="47"/>
        <pc:sldMkLst>
          <pc:docMk/>
          <pc:sldMk cId="2580881914" sldId="2147482306"/>
        </pc:sldMkLst>
      </pc:sldChg>
      <pc:sldChg chg="del">
        <pc:chgData name="Tolvett Sepulveda, Carlos" userId="d917d862-875c-4b5a-be33-e6c9d4d53a00" providerId="ADAL" clId="{DB1946E5-D80E-4274-8BE0-BA944A54D4CB}" dt="2024-06-08T13:40:32.087" v="11" actId="47"/>
        <pc:sldMkLst>
          <pc:docMk/>
          <pc:sldMk cId="2619996837" sldId="2147482307"/>
        </pc:sldMkLst>
      </pc:sldChg>
      <pc:sldChg chg="del">
        <pc:chgData name="Tolvett Sepulveda, Carlos" userId="d917d862-875c-4b5a-be33-e6c9d4d53a00" providerId="ADAL" clId="{DB1946E5-D80E-4274-8BE0-BA944A54D4CB}" dt="2024-06-08T13:40:32.087" v="11" actId="47"/>
        <pc:sldMkLst>
          <pc:docMk/>
          <pc:sldMk cId="3524143618" sldId="2147482308"/>
        </pc:sldMkLst>
      </pc:sldChg>
      <pc:sldChg chg="del">
        <pc:chgData name="Tolvett Sepulveda, Carlos" userId="d917d862-875c-4b5a-be33-e6c9d4d53a00" providerId="ADAL" clId="{DB1946E5-D80E-4274-8BE0-BA944A54D4CB}" dt="2024-06-08T13:40:32.087" v="11" actId="47"/>
        <pc:sldMkLst>
          <pc:docMk/>
          <pc:sldMk cId="2542650783" sldId="2147482309"/>
        </pc:sldMkLst>
      </pc:sldChg>
      <pc:sldChg chg="del">
        <pc:chgData name="Tolvett Sepulveda, Carlos" userId="d917d862-875c-4b5a-be33-e6c9d4d53a00" providerId="ADAL" clId="{DB1946E5-D80E-4274-8BE0-BA944A54D4CB}" dt="2024-06-08T13:40:32.087" v="11" actId="47"/>
        <pc:sldMkLst>
          <pc:docMk/>
          <pc:sldMk cId="4124991126" sldId="2147482310"/>
        </pc:sldMkLst>
      </pc:sldChg>
      <pc:sldChg chg="del">
        <pc:chgData name="Tolvett Sepulveda, Carlos" userId="d917d862-875c-4b5a-be33-e6c9d4d53a00" providerId="ADAL" clId="{DB1946E5-D80E-4274-8BE0-BA944A54D4CB}" dt="2024-06-08T13:40:32.087" v="11" actId="47"/>
        <pc:sldMkLst>
          <pc:docMk/>
          <pc:sldMk cId="1377756803" sldId="2147482311"/>
        </pc:sldMkLst>
      </pc:sldChg>
      <pc:sldChg chg="del">
        <pc:chgData name="Tolvett Sepulveda, Carlos" userId="d917d862-875c-4b5a-be33-e6c9d4d53a00" providerId="ADAL" clId="{DB1946E5-D80E-4274-8BE0-BA944A54D4CB}" dt="2024-06-08T13:40:32.087" v="11" actId="47"/>
        <pc:sldMkLst>
          <pc:docMk/>
          <pc:sldMk cId="1305787888" sldId="2147482312"/>
        </pc:sldMkLst>
      </pc:sldChg>
      <pc:sldChg chg="del">
        <pc:chgData name="Tolvett Sepulveda, Carlos" userId="d917d862-875c-4b5a-be33-e6c9d4d53a00" providerId="ADAL" clId="{DB1946E5-D80E-4274-8BE0-BA944A54D4CB}" dt="2024-06-08T13:40:32.087" v="11" actId="47"/>
        <pc:sldMkLst>
          <pc:docMk/>
          <pc:sldMk cId="4044699436" sldId="2147482313"/>
        </pc:sldMkLst>
      </pc:sldChg>
      <pc:sldChg chg="del">
        <pc:chgData name="Tolvett Sepulveda, Carlos" userId="d917d862-875c-4b5a-be33-e6c9d4d53a00" providerId="ADAL" clId="{DB1946E5-D80E-4274-8BE0-BA944A54D4CB}" dt="2024-06-08T13:40:32.087" v="11" actId="47"/>
        <pc:sldMkLst>
          <pc:docMk/>
          <pc:sldMk cId="273229842" sldId="2147482314"/>
        </pc:sldMkLst>
      </pc:sldChg>
      <pc:sldChg chg="del">
        <pc:chgData name="Tolvett Sepulveda, Carlos" userId="d917d862-875c-4b5a-be33-e6c9d4d53a00" providerId="ADAL" clId="{DB1946E5-D80E-4274-8BE0-BA944A54D4CB}" dt="2024-06-08T13:40:32.087" v="11" actId="47"/>
        <pc:sldMkLst>
          <pc:docMk/>
          <pc:sldMk cId="2466110174" sldId="2147482315"/>
        </pc:sldMkLst>
      </pc:sldChg>
      <pc:sldChg chg="del">
        <pc:chgData name="Tolvett Sepulveda, Carlos" userId="d917d862-875c-4b5a-be33-e6c9d4d53a00" providerId="ADAL" clId="{DB1946E5-D80E-4274-8BE0-BA944A54D4CB}" dt="2024-06-08T13:40:32.087" v="11" actId="47"/>
        <pc:sldMkLst>
          <pc:docMk/>
          <pc:sldMk cId="3504882249" sldId="2147482316"/>
        </pc:sldMkLst>
      </pc:sldChg>
      <pc:sldChg chg="del">
        <pc:chgData name="Tolvett Sepulveda, Carlos" userId="d917d862-875c-4b5a-be33-e6c9d4d53a00" providerId="ADAL" clId="{DB1946E5-D80E-4274-8BE0-BA944A54D4CB}" dt="2024-06-08T13:40:32.087" v="11" actId="47"/>
        <pc:sldMkLst>
          <pc:docMk/>
          <pc:sldMk cId="3391306759" sldId="2147482317"/>
        </pc:sldMkLst>
      </pc:sldChg>
      <pc:sldChg chg="del">
        <pc:chgData name="Tolvett Sepulveda, Carlos" userId="d917d862-875c-4b5a-be33-e6c9d4d53a00" providerId="ADAL" clId="{DB1946E5-D80E-4274-8BE0-BA944A54D4CB}" dt="2024-06-08T13:40:32.087" v="11" actId="47"/>
        <pc:sldMkLst>
          <pc:docMk/>
          <pc:sldMk cId="176820612" sldId="2147482318"/>
        </pc:sldMkLst>
      </pc:sldChg>
      <pc:sldChg chg="del">
        <pc:chgData name="Tolvett Sepulveda, Carlos" userId="d917d862-875c-4b5a-be33-e6c9d4d53a00" providerId="ADAL" clId="{DB1946E5-D80E-4274-8BE0-BA944A54D4CB}" dt="2024-06-08T13:40:32.087" v="11" actId="47"/>
        <pc:sldMkLst>
          <pc:docMk/>
          <pc:sldMk cId="3208744409" sldId="2147482319"/>
        </pc:sldMkLst>
      </pc:sldChg>
      <pc:sldChg chg="del">
        <pc:chgData name="Tolvett Sepulveda, Carlos" userId="d917d862-875c-4b5a-be33-e6c9d4d53a00" providerId="ADAL" clId="{DB1946E5-D80E-4274-8BE0-BA944A54D4CB}" dt="2024-06-08T13:40:32.087" v="11" actId="47"/>
        <pc:sldMkLst>
          <pc:docMk/>
          <pc:sldMk cId="2866778478" sldId="2147482320"/>
        </pc:sldMkLst>
      </pc:sldChg>
      <pc:sldChg chg="del">
        <pc:chgData name="Tolvett Sepulveda, Carlos" userId="d917d862-875c-4b5a-be33-e6c9d4d53a00" providerId="ADAL" clId="{DB1946E5-D80E-4274-8BE0-BA944A54D4CB}" dt="2024-06-08T13:40:32.087" v="11" actId="47"/>
        <pc:sldMkLst>
          <pc:docMk/>
          <pc:sldMk cId="3720596240" sldId="2147482321"/>
        </pc:sldMkLst>
      </pc:sldChg>
      <pc:sldChg chg="del">
        <pc:chgData name="Tolvett Sepulveda, Carlos" userId="d917d862-875c-4b5a-be33-e6c9d4d53a00" providerId="ADAL" clId="{DB1946E5-D80E-4274-8BE0-BA944A54D4CB}" dt="2024-06-08T13:40:32.087" v="11" actId="47"/>
        <pc:sldMkLst>
          <pc:docMk/>
          <pc:sldMk cId="1834707932" sldId="2147482322"/>
        </pc:sldMkLst>
      </pc:sldChg>
      <pc:sldChg chg="addSp delSp modSp add mod">
        <pc:chgData name="Tolvett Sepulveda, Carlos" userId="d917d862-875c-4b5a-be33-e6c9d4d53a00" providerId="ADAL" clId="{DB1946E5-D80E-4274-8BE0-BA944A54D4CB}" dt="2024-06-08T13:40:57.648" v="22" actId="20577"/>
        <pc:sldMkLst>
          <pc:docMk/>
          <pc:sldMk cId="1990897464" sldId="2147482323"/>
        </pc:sldMkLst>
        <pc:spChg chg="mod">
          <ac:chgData name="Tolvett Sepulveda, Carlos" userId="d917d862-875c-4b5a-be33-e6c9d4d53a00" providerId="ADAL" clId="{DB1946E5-D80E-4274-8BE0-BA944A54D4CB}" dt="2024-06-08T13:40:57.648" v="22" actId="20577"/>
          <ac:spMkLst>
            <pc:docMk/>
            <pc:sldMk cId="1990897464" sldId="2147482323"/>
            <ac:spMk id="3" creationId="{7286420E-DC30-5CFD-D215-0D22A2643762}"/>
          </ac:spMkLst>
        </pc:spChg>
        <pc:picChg chg="del">
          <ac:chgData name="Tolvett Sepulveda, Carlos" userId="d917d862-875c-4b5a-be33-e6c9d4d53a00" providerId="ADAL" clId="{DB1946E5-D80E-4274-8BE0-BA944A54D4CB}" dt="2024-06-08T13:40:47.580" v="12" actId="478"/>
          <ac:picMkLst>
            <pc:docMk/>
            <pc:sldMk cId="1990897464" sldId="2147482323"/>
            <ac:picMk id="5" creationId="{542CFB89-27C0-7890-77B4-C4758A1C5329}"/>
          </ac:picMkLst>
        </pc:picChg>
        <pc:picChg chg="add mod">
          <ac:chgData name="Tolvett Sepulveda, Carlos" userId="d917d862-875c-4b5a-be33-e6c9d4d53a00" providerId="ADAL" clId="{DB1946E5-D80E-4274-8BE0-BA944A54D4CB}" dt="2024-06-08T13:40:53.591" v="16" actId="1076"/>
          <ac:picMkLst>
            <pc:docMk/>
            <pc:sldMk cId="1990897464" sldId="2147482323"/>
            <ac:picMk id="6" creationId="{14B42681-1C32-574D-9BDE-BBCC1F3F7FD0}"/>
          </ac:picMkLst>
        </pc:picChg>
      </pc:sldChg>
      <pc:sldChg chg="addSp delSp modSp add mod">
        <pc:chgData name="Tolvett Sepulveda, Carlos" userId="d917d862-875c-4b5a-be33-e6c9d4d53a00" providerId="ADAL" clId="{DB1946E5-D80E-4274-8BE0-BA944A54D4CB}" dt="2024-06-08T13:47:14.813" v="110" actId="22"/>
        <pc:sldMkLst>
          <pc:docMk/>
          <pc:sldMk cId="1906627253" sldId="2147482324"/>
        </pc:sldMkLst>
        <pc:spChg chg="mod">
          <ac:chgData name="Tolvett Sepulveda, Carlos" userId="d917d862-875c-4b5a-be33-e6c9d4d53a00" providerId="ADAL" clId="{DB1946E5-D80E-4274-8BE0-BA944A54D4CB}" dt="2024-06-08T13:44:41.517" v="97" actId="1076"/>
          <ac:spMkLst>
            <pc:docMk/>
            <pc:sldMk cId="1906627253" sldId="2147482324"/>
            <ac:spMk id="2" creationId="{FB2FFC10-497A-2E46-0CBA-06C51385E7A4}"/>
          </ac:spMkLst>
        </pc:spChg>
        <pc:spChg chg="mod">
          <ac:chgData name="Tolvett Sepulveda, Carlos" userId="d917d862-875c-4b5a-be33-e6c9d4d53a00" providerId="ADAL" clId="{DB1946E5-D80E-4274-8BE0-BA944A54D4CB}" dt="2024-06-08T13:44:51.597" v="108" actId="20577"/>
          <ac:spMkLst>
            <pc:docMk/>
            <pc:sldMk cId="1906627253" sldId="2147482324"/>
            <ac:spMk id="3" creationId="{7286420E-DC30-5CFD-D215-0D22A2643762}"/>
          </ac:spMkLst>
        </pc:spChg>
        <pc:picChg chg="del">
          <ac:chgData name="Tolvett Sepulveda, Carlos" userId="d917d862-875c-4b5a-be33-e6c9d4d53a00" providerId="ADAL" clId="{DB1946E5-D80E-4274-8BE0-BA944A54D4CB}" dt="2024-06-08T13:43:18.030" v="83" actId="478"/>
          <ac:picMkLst>
            <pc:docMk/>
            <pc:sldMk cId="1906627253" sldId="2147482324"/>
            <ac:picMk id="5" creationId="{542CFB89-27C0-7890-77B4-C4758A1C5329}"/>
          </ac:picMkLst>
        </pc:picChg>
        <pc:picChg chg="add mod">
          <ac:chgData name="Tolvett Sepulveda, Carlos" userId="d917d862-875c-4b5a-be33-e6c9d4d53a00" providerId="ADAL" clId="{DB1946E5-D80E-4274-8BE0-BA944A54D4CB}" dt="2024-06-08T13:44:37.906" v="94" actId="1076"/>
          <ac:picMkLst>
            <pc:docMk/>
            <pc:sldMk cId="1906627253" sldId="2147482324"/>
            <ac:picMk id="6" creationId="{C9810AE5-F159-198C-D06A-0271069815CA}"/>
          </ac:picMkLst>
        </pc:picChg>
        <pc:picChg chg="add mod">
          <ac:chgData name="Tolvett Sepulveda, Carlos" userId="d917d862-875c-4b5a-be33-e6c9d4d53a00" providerId="ADAL" clId="{DB1946E5-D80E-4274-8BE0-BA944A54D4CB}" dt="2024-06-08T13:44:46.649" v="99" actId="1076"/>
          <ac:picMkLst>
            <pc:docMk/>
            <pc:sldMk cId="1906627253" sldId="2147482324"/>
            <ac:picMk id="8" creationId="{6B20E21B-8DC7-F8CB-EC61-6E89ABB8A8F4}"/>
          </ac:picMkLst>
        </pc:picChg>
        <pc:picChg chg="add del">
          <ac:chgData name="Tolvett Sepulveda, Carlos" userId="d917d862-875c-4b5a-be33-e6c9d4d53a00" providerId="ADAL" clId="{DB1946E5-D80E-4274-8BE0-BA944A54D4CB}" dt="2024-06-08T13:47:14.813" v="110" actId="22"/>
          <ac:picMkLst>
            <pc:docMk/>
            <pc:sldMk cId="1906627253" sldId="2147482324"/>
            <ac:picMk id="10" creationId="{B66493B7-E47B-5113-94C5-B72B09586B64}"/>
          </ac:picMkLst>
        </pc:picChg>
      </pc:sldChg>
      <pc:sldChg chg="addSp delSp modSp add mod">
        <pc:chgData name="Tolvett Sepulveda, Carlos" userId="d917d862-875c-4b5a-be33-e6c9d4d53a00" providerId="ADAL" clId="{DB1946E5-D80E-4274-8BE0-BA944A54D4CB}" dt="2024-06-08T13:48:07.037" v="136" actId="1076"/>
        <pc:sldMkLst>
          <pc:docMk/>
          <pc:sldMk cId="687071" sldId="2147482325"/>
        </pc:sldMkLst>
        <pc:spChg chg="mod">
          <ac:chgData name="Tolvett Sepulveda, Carlos" userId="d917d862-875c-4b5a-be33-e6c9d4d53a00" providerId="ADAL" clId="{DB1946E5-D80E-4274-8BE0-BA944A54D4CB}" dt="2024-06-08T13:47:21.169" v="125" actId="20577"/>
          <ac:spMkLst>
            <pc:docMk/>
            <pc:sldMk cId="687071" sldId="2147482325"/>
            <ac:spMk id="3" creationId="{7286420E-DC30-5CFD-D215-0D22A2643762}"/>
          </ac:spMkLst>
        </pc:spChg>
        <pc:picChg chg="add mod">
          <ac:chgData name="Tolvett Sepulveda, Carlos" userId="d917d862-875c-4b5a-be33-e6c9d4d53a00" providerId="ADAL" clId="{DB1946E5-D80E-4274-8BE0-BA944A54D4CB}" dt="2024-06-08T13:48:05.596" v="135" actId="14100"/>
          <ac:picMkLst>
            <pc:docMk/>
            <pc:sldMk cId="687071" sldId="2147482325"/>
            <ac:picMk id="5" creationId="{A9978C5D-6B95-1AB3-E0D2-D20F247109E4}"/>
          </ac:picMkLst>
        </pc:picChg>
        <pc:picChg chg="del">
          <ac:chgData name="Tolvett Sepulveda, Carlos" userId="d917d862-875c-4b5a-be33-e6c9d4d53a00" providerId="ADAL" clId="{DB1946E5-D80E-4274-8BE0-BA944A54D4CB}" dt="2024-06-08T13:47:23.550" v="126" actId="478"/>
          <ac:picMkLst>
            <pc:docMk/>
            <pc:sldMk cId="687071" sldId="2147482325"/>
            <ac:picMk id="6" creationId="{C9810AE5-F159-198C-D06A-0271069815CA}"/>
          </ac:picMkLst>
        </pc:picChg>
        <pc:picChg chg="del">
          <ac:chgData name="Tolvett Sepulveda, Carlos" userId="d917d862-875c-4b5a-be33-e6c9d4d53a00" providerId="ADAL" clId="{DB1946E5-D80E-4274-8BE0-BA944A54D4CB}" dt="2024-06-08T13:47:24.526" v="127" actId="478"/>
          <ac:picMkLst>
            <pc:docMk/>
            <pc:sldMk cId="687071" sldId="2147482325"/>
            <ac:picMk id="8" creationId="{6B20E21B-8DC7-F8CB-EC61-6E89ABB8A8F4}"/>
          </ac:picMkLst>
        </pc:picChg>
        <pc:picChg chg="add mod">
          <ac:chgData name="Tolvett Sepulveda, Carlos" userId="d917d862-875c-4b5a-be33-e6c9d4d53a00" providerId="ADAL" clId="{DB1946E5-D80E-4274-8BE0-BA944A54D4CB}" dt="2024-06-08T13:48:07.037" v="136" actId="1076"/>
          <ac:picMkLst>
            <pc:docMk/>
            <pc:sldMk cId="687071" sldId="2147482325"/>
            <ac:picMk id="9" creationId="{B74114BC-721A-5825-9B74-66131601E8D2}"/>
          </ac:picMkLst>
        </pc:picChg>
      </pc:sldChg>
      <pc:sldChg chg="addSp delSp modSp add mod">
        <pc:chgData name="Tolvett Sepulveda, Carlos" userId="d917d862-875c-4b5a-be33-e6c9d4d53a00" providerId="ADAL" clId="{DB1946E5-D80E-4274-8BE0-BA944A54D4CB}" dt="2024-06-08T14:02:17.455" v="452" actId="20577"/>
        <pc:sldMkLst>
          <pc:docMk/>
          <pc:sldMk cId="3313955245" sldId="2147482326"/>
        </pc:sldMkLst>
        <pc:spChg chg="mod">
          <ac:chgData name="Tolvett Sepulveda, Carlos" userId="d917d862-875c-4b5a-be33-e6c9d4d53a00" providerId="ADAL" clId="{DB1946E5-D80E-4274-8BE0-BA944A54D4CB}" dt="2024-06-08T13:49:06.496" v="207" actId="20577"/>
          <ac:spMkLst>
            <pc:docMk/>
            <pc:sldMk cId="3313955245" sldId="2147482326"/>
            <ac:spMk id="3" creationId="{7286420E-DC30-5CFD-D215-0D22A2643762}"/>
          </ac:spMkLst>
        </pc:spChg>
        <pc:spChg chg="add mod">
          <ac:chgData name="Tolvett Sepulveda, Carlos" userId="d917d862-875c-4b5a-be33-e6c9d4d53a00" providerId="ADAL" clId="{DB1946E5-D80E-4274-8BE0-BA944A54D4CB}" dt="2024-06-08T13:54:10.958" v="237" actId="1076"/>
          <ac:spMkLst>
            <pc:docMk/>
            <pc:sldMk cId="3313955245" sldId="2147482326"/>
            <ac:spMk id="7" creationId="{5B5293C4-61F6-1613-05D3-C50AE4DCBB83}"/>
          </ac:spMkLst>
        </pc:spChg>
        <pc:spChg chg="add del mod">
          <ac:chgData name="Tolvett Sepulveda, Carlos" userId="d917d862-875c-4b5a-be33-e6c9d4d53a00" providerId="ADAL" clId="{DB1946E5-D80E-4274-8BE0-BA944A54D4CB}" dt="2024-06-08T14:00:27.308" v="261" actId="478"/>
          <ac:spMkLst>
            <pc:docMk/>
            <pc:sldMk cId="3313955245" sldId="2147482326"/>
            <ac:spMk id="8" creationId="{7EAE0E63-2116-41FB-3EE7-878C4D31E095}"/>
          </ac:spMkLst>
        </pc:spChg>
        <pc:spChg chg="add mod">
          <ac:chgData name="Tolvett Sepulveda, Carlos" userId="d917d862-875c-4b5a-be33-e6c9d4d53a00" providerId="ADAL" clId="{DB1946E5-D80E-4274-8BE0-BA944A54D4CB}" dt="2024-06-08T14:02:17.455" v="452" actId="20577"/>
          <ac:spMkLst>
            <pc:docMk/>
            <pc:sldMk cId="3313955245" sldId="2147482326"/>
            <ac:spMk id="14" creationId="{6D70F792-4205-38AA-4D10-22B36E0B3C5B}"/>
          </ac:spMkLst>
        </pc:spChg>
        <pc:picChg chg="del">
          <ac:chgData name="Tolvett Sepulveda, Carlos" userId="d917d862-875c-4b5a-be33-e6c9d4d53a00" providerId="ADAL" clId="{DB1946E5-D80E-4274-8BE0-BA944A54D4CB}" dt="2024-06-08T13:50:21.164" v="208" actId="478"/>
          <ac:picMkLst>
            <pc:docMk/>
            <pc:sldMk cId="3313955245" sldId="2147482326"/>
            <ac:picMk id="5" creationId="{A9978C5D-6B95-1AB3-E0D2-D20F247109E4}"/>
          </ac:picMkLst>
        </pc:picChg>
        <pc:picChg chg="add mod">
          <ac:chgData name="Tolvett Sepulveda, Carlos" userId="d917d862-875c-4b5a-be33-e6c9d4d53a00" providerId="ADAL" clId="{DB1946E5-D80E-4274-8BE0-BA944A54D4CB}" dt="2024-06-08T14:00:34.904" v="262" actId="14100"/>
          <ac:picMkLst>
            <pc:docMk/>
            <pc:sldMk cId="3313955245" sldId="2147482326"/>
            <ac:picMk id="6" creationId="{B4513AF8-9581-E1E2-540A-5D773EF2252C}"/>
          </ac:picMkLst>
        </pc:picChg>
        <pc:picChg chg="del">
          <ac:chgData name="Tolvett Sepulveda, Carlos" userId="d917d862-875c-4b5a-be33-e6c9d4d53a00" providerId="ADAL" clId="{DB1946E5-D80E-4274-8BE0-BA944A54D4CB}" dt="2024-06-08T13:50:21.612" v="209" actId="478"/>
          <ac:picMkLst>
            <pc:docMk/>
            <pc:sldMk cId="3313955245" sldId="2147482326"/>
            <ac:picMk id="9" creationId="{B74114BC-721A-5825-9B74-66131601E8D2}"/>
          </ac:picMkLst>
        </pc:picChg>
        <pc:picChg chg="add del mod">
          <ac:chgData name="Tolvett Sepulveda, Carlos" userId="d917d862-875c-4b5a-be33-e6c9d4d53a00" providerId="ADAL" clId="{DB1946E5-D80E-4274-8BE0-BA944A54D4CB}" dt="2024-06-08T14:00:27.308" v="261" actId="478"/>
          <ac:picMkLst>
            <pc:docMk/>
            <pc:sldMk cId="3313955245" sldId="2147482326"/>
            <ac:picMk id="13" creationId="{871974EF-5259-20A7-27B6-746DF66DFB2E}"/>
          </ac:picMkLst>
        </pc:picChg>
      </pc:sldChg>
      <pc:sldChg chg="addSp delSp modSp add mod">
        <pc:chgData name="Tolvett Sepulveda, Carlos" userId="d917d862-875c-4b5a-be33-e6c9d4d53a00" providerId="ADAL" clId="{DB1946E5-D80E-4274-8BE0-BA944A54D4CB}" dt="2024-06-08T14:04:21.011" v="675" actId="20577"/>
        <pc:sldMkLst>
          <pc:docMk/>
          <pc:sldMk cId="912716819" sldId="2147482327"/>
        </pc:sldMkLst>
        <pc:spChg chg="add mod">
          <ac:chgData name="Tolvett Sepulveda, Carlos" userId="d917d862-875c-4b5a-be33-e6c9d4d53a00" providerId="ADAL" clId="{DB1946E5-D80E-4274-8BE0-BA944A54D4CB}" dt="2024-06-08T14:04:21.011" v="675" actId="20577"/>
          <ac:spMkLst>
            <pc:docMk/>
            <pc:sldMk cId="912716819" sldId="2147482327"/>
            <ac:spMk id="4" creationId="{D37071A0-FD72-D32E-1D03-DC9CBCA22D57}"/>
          </ac:spMkLst>
        </pc:spChg>
        <pc:spChg chg="del mod">
          <ac:chgData name="Tolvett Sepulveda, Carlos" userId="d917d862-875c-4b5a-be33-e6c9d4d53a00" providerId="ADAL" clId="{DB1946E5-D80E-4274-8BE0-BA944A54D4CB}" dt="2024-06-08T14:00:42.477" v="265" actId="478"/>
          <ac:spMkLst>
            <pc:docMk/>
            <pc:sldMk cId="912716819" sldId="2147482327"/>
            <ac:spMk id="7" creationId="{5B5293C4-61F6-1613-05D3-C50AE4DCBB83}"/>
          </ac:spMkLst>
        </pc:spChg>
        <pc:spChg chg="mod">
          <ac:chgData name="Tolvett Sepulveda, Carlos" userId="d917d862-875c-4b5a-be33-e6c9d4d53a00" providerId="ADAL" clId="{DB1946E5-D80E-4274-8BE0-BA944A54D4CB}" dt="2024-06-08T14:00:48.767" v="315" actId="1035"/>
          <ac:spMkLst>
            <pc:docMk/>
            <pc:sldMk cId="912716819" sldId="2147482327"/>
            <ac:spMk id="8" creationId="{7EAE0E63-2116-41FB-3EE7-878C4D31E095}"/>
          </ac:spMkLst>
        </pc:spChg>
        <pc:picChg chg="del">
          <ac:chgData name="Tolvett Sepulveda, Carlos" userId="d917d862-875c-4b5a-be33-e6c9d4d53a00" providerId="ADAL" clId="{DB1946E5-D80E-4274-8BE0-BA944A54D4CB}" dt="2024-06-08T14:00:40.188" v="263" actId="478"/>
          <ac:picMkLst>
            <pc:docMk/>
            <pc:sldMk cId="912716819" sldId="2147482327"/>
            <ac:picMk id="6" creationId="{B4513AF8-9581-E1E2-540A-5D773EF2252C}"/>
          </ac:picMkLst>
        </pc:picChg>
        <pc:picChg chg="mod">
          <ac:chgData name="Tolvett Sepulveda, Carlos" userId="d917d862-875c-4b5a-be33-e6c9d4d53a00" providerId="ADAL" clId="{DB1946E5-D80E-4274-8BE0-BA944A54D4CB}" dt="2024-06-08T14:00:54.369" v="316" actId="14100"/>
          <ac:picMkLst>
            <pc:docMk/>
            <pc:sldMk cId="912716819" sldId="2147482327"/>
            <ac:picMk id="13" creationId="{871974EF-5259-20A7-27B6-746DF66DFB2E}"/>
          </ac:picMkLst>
        </pc:picChg>
      </pc:sldChg>
      <pc:sldChg chg="addSp delSp modSp add mod">
        <pc:chgData name="Tolvett Sepulveda, Carlos" userId="d917d862-875c-4b5a-be33-e6c9d4d53a00" providerId="ADAL" clId="{DB1946E5-D80E-4274-8BE0-BA944A54D4CB}" dt="2024-06-18T12:13:01.815" v="1613" actId="1076"/>
        <pc:sldMkLst>
          <pc:docMk/>
          <pc:sldMk cId="3135838351" sldId="2147482328"/>
        </pc:sldMkLst>
        <pc:spChg chg="mod">
          <ac:chgData name="Tolvett Sepulveda, Carlos" userId="d917d862-875c-4b5a-be33-e6c9d4d53a00" providerId="ADAL" clId="{DB1946E5-D80E-4274-8BE0-BA944A54D4CB}" dt="2024-06-08T14:06:38.708" v="738" actId="1076"/>
          <ac:spMkLst>
            <pc:docMk/>
            <pc:sldMk cId="3135838351" sldId="2147482328"/>
            <ac:spMk id="2" creationId="{FB2FFC10-497A-2E46-0CBA-06C51385E7A4}"/>
          </ac:spMkLst>
        </pc:spChg>
        <pc:spChg chg="del mod">
          <ac:chgData name="Tolvett Sepulveda, Carlos" userId="d917d862-875c-4b5a-be33-e6c9d4d53a00" providerId="ADAL" clId="{DB1946E5-D80E-4274-8BE0-BA944A54D4CB}" dt="2024-06-18T12:12:56.292" v="1610" actId="478"/>
          <ac:spMkLst>
            <pc:docMk/>
            <pc:sldMk cId="3135838351" sldId="2147482328"/>
            <ac:spMk id="4" creationId="{D37071A0-FD72-D32E-1D03-DC9CBCA22D57}"/>
          </ac:spMkLst>
        </pc:spChg>
        <pc:spChg chg="del mod">
          <ac:chgData name="Tolvett Sepulveda, Carlos" userId="d917d862-875c-4b5a-be33-e6c9d4d53a00" providerId="ADAL" clId="{DB1946E5-D80E-4274-8BE0-BA944A54D4CB}" dt="2024-06-18T12:12:56.292" v="1610" actId="478"/>
          <ac:spMkLst>
            <pc:docMk/>
            <pc:sldMk cId="3135838351" sldId="2147482328"/>
            <ac:spMk id="8" creationId="{7EAE0E63-2116-41FB-3EE7-878C4D31E095}"/>
          </ac:spMkLst>
        </pc:spChg>
        <pc:picChg chg="add del mod">
          <ac:chgData name="Tolvett Sepulveda, Carlos" userId="d917d862-875c-4b5a-be33-e6c9d4d53a00" providerId="ADAL" clId="{DB1946E5-D80E-4274-8BE0-BA944A54D4CB}" dt="2024-06-18T12:12:56.292" v="1610" actId="478"/>
          <ac:picMkLst>
            <pc:docMk/>
            <pc:sldMk cId="3135838351" sldId="2147482328"/>
            <ac:picMk id="6" creationId="{E7CB6AC3-D5DA-F303-3AB8-BFDF7AA7F048}"/>
          </ac:picMkLst>
        </pc:picChg>
        <pc:picChg chg="add mod">
          <ac:chgData name="Tolvett Sepulveda, Carlos" userId="d917d862-875c-4b5a-be33-e6c9d4d53a00" providerId="ADAL" clId="{DB1946E5-D80E-4274-8BE0-BA944A54D4CB}" dt="2024-06-18T12:13:01.815" v="1613" actId="1076"/>
          <ac:picMkLst>
            <pc:docMk/>
            <pc:sldMk cId="3135838351" sldId="2147482328"/>
            <ac:picMk id="7" creationId="{8A4B4DA6-65E5-EE29-87AD-F166C532E8AE}"/>
          </ac:picMkLst>
        </pc:picChg>
        <pc:picChg chg="add del mod">
          <ac:chgData name="Tolvett Sepulveda, Carlos" userId="d917d862-875c-4b5a-be33-e6c9d4d53a00" providerId="ADAL" clId="{DB1946E5-D80E-4274-8BE0-BA944A54D4CB}" dt="2024-06-18T12:12:56.292" v="1610" actId="478"/>
          <ac:picMkLst>
            <pc:docMk/>
            <pc:sldMk cId="3135838351" sldId="2147482328"/>
            <ac:picMk id="9" creationId="{BBBD4C6E-4DDC-CDF4-1044-AACADB48E0C0}"/>
          </ac:picMkLst>
        </pc:picChg>
        <pc:picChg chg="del">
          <ac:chgData name="Tolvett Sepulveda, Carlos" userId="d917d862-875c-4b5a-be33-e6c9d4d53a00" providerId="ADAL" clId="{DB1946E5-D80E-4274-8BE0-BA944A54D4CB}" dt="2024-06-18T12:12:56.292" v="1610" actId="478"/>
          <ac:picMkLst>
            <pc:docMk/>
            <pc:sldMk cId="3135838351" sldId="2147482328"/>
            <ac:picMk id="12" creationId="{D68B629C-828E-1B3B-D52F-CFD4DAF610BA}"/>
          </ac:picMkLst>
        </pc:picChg>
        <pc:picChg chg="del">
          <ac:chgData name="Tolvett Sepulveda, Carlos" userId="d917d862-875c-4b5a-be33-e6c9d4d53a00" providerId="ADAL" clId="{DB1946E5-D80E-4274-8BE0-BA944A54D4CB}" dt="2024-06-08T14:05:05.629" v="683" actId="478"/>
          <ac:picMkLst>
            <pc:docMk/>
            <pc:sldMk cId="3135838351" sldId="2147482328"/>
            <ac:picMk id="13" creationId="{871974EF-5259-20A7-27B6-746DF66DFB2E}"/>
          </ac:picMkLst>
        </pc:picChg>
      </pc:sldChg>
      <pc:sldChg chg="addSp delSp modSp add mod">
        <pc:chgData name="Tolvett Sepulveda, Carlos" userId="d917d862-875c-4b5a-be33-e6c9d4d53a00" providerId="ADAL" clId="{DB1946E5-D80E-4274-8BE0-BA944A54D4CB}" dt="2024-06-08T14:17:15.694" v="872" actId="1076"/>
        <pc:sldMkLst>
          <pc:docMk/>
          <pc:sldMk cId="3723583885" sldId="2147482329"/>
        </pc:sldMkLst>
        <pc:spChg chg="mod">
          <ac:chgData name="Tolvett Sepulveda, Carlos" userId="d917d862-875c-4b5a-be33-e6c9d4d53a00" providerId="ADAL" clId="{DB1946E5-D80E-4274-8BE0-BA944A54D4CB}" dt="2024-06-08T14:07:32.226" v="816" actId="20577"/>
          <ac:spMkLst>
            <pc:docMk/>
            <pc:sldMk cId="3723583885" sldId="2147482329"/>
            <ac:spMk id="3" creationId="{7286420E-DC30-5CFD-D215-0D22A2643762}"/>
          </ac:spMkLst>
        </pc:spChg>
        <pc:spChg chg="del">
          <ac:chgData name="Tolvett Sepulveda, Carlos" userId="d917d862-875c-4b5a-be33-e6c9d4d53a00" providerId="ADAL" clId="{DB1946E5-D80E-4274-8BE0-BA944A54D4CB}" dt="2024-06-08T14:07:39.373" v="820" actId="478"/>
          <ac:spMkLst>
            <pc:docMk/>
            <pc:sldMk cId="3723583885" sldId="2147482329"/>
            <ac:spMk id="4" creationId="{D37071A0-FD72-D32E-1D03-DC9CBCA22D57}"/>
          </ac:spMkLst>
        </pc:spChg>
        <pc:spChg chg="add mod">
          <ac:chgData name="Tolvett Sepulveda, Carlos" userId="d917d862-875c-4b5a-be33-e6c9d4d53a00" providerId="ADAL" clId="{DB1946E5-D80E-4274-8BE0-BA944A54D4CB}" dt="2024-06-08T14:10:05.181" v="865" actId="20577"/>
          <ac:spMkLst>
            <pc:docMk/>
            <pc:sldMk cId="3723583885" sldId="2147482329"/>
            <ac:spMk id="5" creationId="{4CCDF354-75BA-109F-0338-FC0499772386}"/>
          </ac:spMkLst>
        </pc:spChg>
        <pc:spChg chg="del">
          <ac:chgData name="Tolvett Sepulveda, Carlos" userId="d917d862-875c-4b5a-be33-e6c9d4d53a00" providerId="ADAL" clId="{DB1946E5-D80E-4274-8BE0-BA944A54D4CB}" dt="2024-06-08T14:07:36.205" v="817" actId="478"/>
          <ac:spMkLst>
            <pc:docMk/>
            <pc:sldMk cId="3723583885" sldId="2147482329"/>
            <ac:spMk id="8" creationId="{7EAE0E63-2116-41FB-3EE7-878C4D31E095}"/>
          </ac:spMkLst>
        </pc:spChg>
        <pc:picChg chg="del">
          <ac:chgData name="Tolvett Sepulveda, Carlos" userId="d917d862-875c-4b5a-be33-e6c9d4d53a00" providerId="ADAL" clId="{DB1946E5-D80E-4274-8BE0-BA944A54D4CB}" dt="2024-06-08T14:07:37.293" v="819" actId="478"/>
          <ac:picMkLst>
            <pc:docMk/>
            <pc:sldMk cId="3723583885" sldId="2147482329"/>
            <ac:picMk id="6" creationId="{E7CB6AC3-D5DA-F303-3AB8-BFDF7AA7F048}"/>
          </ac:picMkLst>
        </pc:picChg>
        <pc:picChg chg="del">
          <ac:chgData name="Tolvett Sepulveda, Carlos" userId="d917d862-875c-4b5a-be33-e6c9d4d53a00" providerId="ADAL" clId="{DB1946E5-D80E-4274-8BE0-BA944A54D4CB}" dt="2024-06-08T14:07:36.732" v="818" actId="478"/>
          <ac:picMkLst>
            <pc:docMk/>
            <pc:sldMk cId="3723583885" sldId="2147482329"/>
            <ac:picMk id="9" creationId="{BBBD4C6E-4DDC-CDF4-1044-AACADB48E0C0}"/>
          </ac:picMkLst>
        </pc:picChg>
        <pc:picChg chg="add mod">
          <ac:chgData name="Tolvett Sepulveda, Carlos" userId="d917d862-875c-4b5a-be33-e6c9d4d53a00" providerId="ADAL" clId="{DB1946E5-D80E-4274-8BE0-BA944A54D4CB}" dt="2024-06-08T14:17:15.694" v="872" actId="1076"/>
          <ac:picMkLst>
            <pc:docMk/>
            <pc:sldMk cId="3723583885" sldId="2147482329"/>
            <ac:picMk id="10" creationId="{2B3BE42F-5327-12CF-5661-BEFE751444FE}"/>
          </ac:picMkLst>
        </pc:picChg>
      </pc:sldChg>
      <pc:sldChg chg="addSp delSp modSp add mod modNotesTx">
        <pc:chgData name="Tolvett Sepulveda, Carlos" userId="d917d862-875c-4b5a-be33-e6c9d4d53a00" providerId="ADAL" clId="{DB1946E5-D80E-4274-8BE0-BA944A54D4CB}" dt="2024-06-09T21:08:08.734" v="1388" actId="20577"/>
        <pc:sldMkLst>
          <pc:docMk/>
          <pc:sldMk cId="818540160" sldId="2147482330"/>
        </pc:sldMkLst>
        <pc:spChg chg="mod">
          <ac:chgData name="Tolvett Sepulveda, Carlos" userId="d917d862-875c-4b5a-be33-e6c9d4d53a00" providerId="ADAL" clId="{DB1946E5-D80E-4274-8BE0-BA944A54D4CB}" dt="2024-06-09T21:08:08.734" v="1388" actId="20577"/>
          <ac:spMkLst>
            <pc:docMk/>
            <pc:sldMk cId="818540160" sldId="2147482330"/>
            <ac:spMk id="3" creationId="{7286420E-DC30-5CFD-D215-0D22A2643762}"/>
          </ac:spMkLst>
        </pc:spChg>
        <pc:spChg chg="add mod">
          <ac:chgData name="Tolvett Sepulveda, Carlos" userId="d917d862-875c-4b5a-be33-e6c9d4d53a00" providerId="ADAL" clId="{DB1946E5-D80E-4274-8BE0-BA944A54D4CB}" dt="2024-06-08T15:14:11.420" v="1281" actId="948"/>
          <ac:spMkLst>
            <pc:docMk/>
            <pc:sldMk cId="818540160" sldId="2147482330"/>
            <ac:spMk id="4" creationId="{EF702C59-A6DC-E023-41C9-E5F813A24B40}"/>
          </ac:spMkLst>
        </pc:spChg>
        <pc:spChg chg="del mod">
          <ac:chgData name="Tolvett Sepulveda, Carlos" userId="d917d862-875c-4b5a-be33-e6c9d4d53a00" providerId="ADAL" clId="{DB1946E5-D80E-4274-8BE0-BA944A54D4CB}" dt="2024-06-08T14:20:24.193" v="971" actId="478"/>
          <ac:spMkLst>
            <pc:docMk/>
            <pc:sldMk cId="818540160" sldId="2147482330"/>
            <ac:spMk id="5" creationId="{4CCDF354-75BA-109F-0338-FC0499772386}"/>
          </ac:spMkLst>
        </pc:spChg>
        <pc:picChg chg="add mod">
          <ac:chgData name="Tolvett Sepulveda, Carlos" userId="d917d862-875c-4b5a-be33-e6c9d4d53a00" providerId="ADAL" clId="{DB1946E5-D80E-4274-8BE0-BA944A54D4CB}" dt="2024-06-09T21:07:34.447" v="1358" actId="1076"/>
          <ac:picMkLst>
            <pc:docMk/>
            <pc:sldMk cId="818540160" sldId="2147482330"/>
            <ac:picMk id="6" creationId="{F6F7C0DF-1002-C39D-68AE-74DB8CD8F537}"/>
          </ac:picMkLst>
        </pc:picChg>
        <pc:picChg chg="del">
          <ac:chgData name="Tolvett Sepulveda, Carlos" userId="d917d862-875c-4b5a-be33-e6c9d4d53a00" providerId="ADAL" clId="{DB1946E5-D80E-4274-8BE0-BA944A54D4CB}" dt="2024-06-08T14:18:47.484" v="895" actId="478"/>
          <ac:picMkLst>
            <pc:docMk/>
            <pc:sldMk cId="818540160" sldId="2147482330"/>
            <ac:picMk id="10" creationId="{2B3BE42F-5327-12CF-5661-BEFE751444FE}"/>
          </ac:picMkLst>
        </pc:picChg>
      </pc:sldChg>
      <pc:sldChg chg="addSp delSp modSp add del mod">
        <pc:chgData name="Tolvett Sepulveda, Carlos" userId="d917d862-875c-4b5a-be33-e6c9d4d53a00" providerId="ADAL" clId="{DB1946E5-D80E-4274-8BE0-BA944A54D4CB}" dt="2024-06-09T21:08:15.188" v="1390" actId="47"/>
        <pc:sldMkLst>
          <pc:docMk/>
          <pc:sldMk cId="555965576" sldId="2147482331"/>
        </pc:sldMkLst>
        <pc:spChg chg="mod">
          <ac:chgData name="Tolvett Sepulveda, Carlos" userId="d917d862-875c-4b5a-be33-e6c9d4d53a00" providerId="ADAL" clId="{DB1946E5-D80E-4274-8BE0-BA944A54D4CB}" dt="2024-06-08T15:00:17.757" v="1211" actId="20577"/>
          <ac:spMkLst>
            <pc:docMk/>
            <pc:sldMk cId="555965576" sldId="2147482331"/>
            <ac:spMk id="3" creationId="{7286420E-DC30-5CFD-D215-0D22A2643762}"/>
          </ac:spMkLst>
        </pc:spChg>
        <pc:spChg chg="del">
          <ac:chgData name="Tolvett Sepulveda, Carlos" userId="d917d862-875c-4b5a-be33-e6c9d4d53a00" providerId="ADAL" clId="{DB1946E5-D80E-4274-8BE0-BA944A54D4CB}" dt="2024-06-08T14:55:44.429" v="1111" actId="478"/>
          <ac:spMkLst>
            <pc:docMk/>
            <pc:sldMk cId="555965576" sldId="2147482331"/>
            <ac:spMk id="4" creationId="{EF702C59-A6DC-E023-41C9-E5F813A24B40}"/>
          </ac:spMkLst>
        </pc:spChg>
        <pc:picChg chg="add del mod">
          <ac:chgData name="Tolvett Sepulveda, Carlos" userId="d917d862-875c-4b5a-be33-e6c9d4d53a00" providerId="ADAL" clId="{DB1946E5-D80E-4274-8BE0-BA944A54D4CB}" dt="2024-06-09T21:08:13.123" v="1389" actId="478"/>
          <ac:picMkLst>
            <pc:docMk/>
            <pc:sldMk cId="555965576" sldId="2147482331"/>
            <ac:picMk id="6" creationId="{264B1C3F-6DFD-7080-9A8C-271AFDA1C6A7}"/>
          </ac:picMkLst>
        </pc:picChg>
      </pc:sldChg>
      <pc:sldChg chg="addSp delSp modSp add mod">
        <pc:chgData name="Tolvett Sepulveda, Carlos" userId="d917d862-875c-4b5a-be33-e6c9d4d53a00" providerId="ADAL" clId="{DB1946E5-D80E-4274-8BE0-BA944A54D4CB}" dt="2024-06-19T22:12:07.029" v="1627" actId="20577"/>
        <pc:sldMkLst>
          <pc:docMk/>
          <pc:sldMk cId="3087716395" sldId="2147482332"/>
        </pc:sldMkLst>
        <pc:spChg chg="mod">
          <ac:chgData name="Tolvett Sepulveda, Carlos" userId="d917d862-875c-4b5a-be33-e6c9d4d53a00" providerId="ADAL" clId="{DB1946E5-D80E-4274-8BE0-BA944A54D4CB}" dt="2024-06-09T21:13:49.520" v="1538" actId="20577"/>
          <ac:spMkLst>
            <pc:docMk/>
            <pc:sldMk cId="3087716395" sldId="2147482332"/>
            <ac:spMk id="3" creationId="{7286420E-DC30-5CFD-D215-0D22A2643762}"/>
          </ac:spMkLst>
        </pc:spChg>
        <pc:spChg chg="add mod">
          <ac:chgData name="Tolvett Sepulveda, Carlos" userId="d917d862-875c-4b5a-be33-e6c9d4d53a00" providerId="ADAL" clId="{DB1946E5-D80E-4274-8BE0-BA944A54D4CB}" dt="2024-06-19T22:12:07.029" v="1627" actId="20577"/>
          <ac:spMkLst>
            <pc:docMk/>
            <pc:sldMk cId="3087716395" sldId="2147482332"/>
            <ac:spMk id="4" creationId="{41F97675-6FF7-5E13-B1E4-E69C0853E930}"/>
          </ac:spMkLst>
        </pc:spChg>
        <pc:picChg chg="del">
          <ac:chgData name="Tolvett Sepulveda, Carlos" userId="d917d862-875c-4b5a-be33-e6c9d4d53a00" providerId="ADAL" clId="{DB1946E5-D80E-4274-8BE0-BA944A54D4CB}" dt="2024-06-08T14:58:40.351" v="1134" actId="478"/>
          <ac:picMkLst>
            <pc:docMk/>
            <pc:sldMk cId="3087716395" sldId="2147482332"/>
            <ac:picMk id="6" creationId="{264B1C3F-6DFD-7080-9A8C-271AFDA1C6A7}"/>
          </ac:picMkLst>
        </pc:picChg>
        <pc:picChg chg="add mod">
          <ac:chgData name="Tolvett Sepulveda, Carlos" userId="d917d862-875c-4b5a-be33-e6c9d4d53a00" providerId="ADAL" clId="{DB1946E5-D80E-4274-8BE0-BA944A54D4CB}" dt="2024-06-09T21:13:53.952" v="1540" actId="1076"/>
          <ac:picMkLst>
            <pc:docMk/>
            <pc:sldMk cId="3087716395" sldId="2147482332"/>
            <ac:picMk id="7" creationId="{B793DDD0-7405-C96D-029C-F171FBBCB7C5}"/>
          </ac:picMkLst>
        </pc:picChg>
      </pc:sldChg>
      <pc:sldChg chg="addSp delSp modSp add mod">
        <pc:chgData name="Tolvett Sepulveda, Carlos" userId="d917d862-875c-4b5a-be33-e6c9d4d53a00" providerId="ADAL" clId="{DB1946E5-D80E-4274-8BE0-BA944A54D4CB}" dt="2024-06-09T21:26:27.966" v="1578" actId="207"/>
        <pc:sldMkLst>
          <pc:docMk/>
          <pc:sldMk cId="3810421092" sldId="2147482333"/>
        </pc:sldMkLst>
        <pc:spChg chg="del mod">
          <ac:chgData name="Tolvett Sepulveda, Carlos" userId="d917d862-875c-4b5a-be33-e6c9d4d53a00" providerId="ADAL" clId="{DB1946E5-D80E-4274-8BE0-BA944A54D4CB}" dt="2024-06-09T21:22:51.233" v="1547" actId="478"/>
          <ac:spMkLst>
            <pc:docMk/>
            <pc:sldMk cId="3810421092" sldId="2147482333"/>
            <ac:spMk id="3" creationId="{7286420E-DC30-5CFD-D215-0D22A2643762}"/>
          </ac:spMkLst>
        </pc:spChg>
        <pc:spChg chg="add del mod">
          <ac:chgData name="Tolvett Sepulveda, Carlos" userId="d917d862-875c-4b5a-be33-e6c9d4d53a00" providerId="ADAL" clId="{DB1946E5-D80E-4274-8BE0-BA944A54D4CB}" dt="2024-06-09T21:25:04.417" v="1553" actId="478"/>
          <ac:spMkLst>
            <pc:docMk/>
            <pc:sldMk cId="3810421092" sldId="2147482333"/>
            <ac:spMk id="6" creationId="{FD395FB6-F2A6-E2CE-C881-52FF9564432A}"/>
          </ac:spMkLst>
        </pc:spChg>
        <pc:spChg chg="add mod">
          <ac:chgData name="Tolvett Sepulveda, Carlos" userId="d917d862-875c-4b5a-be33-e6c9d4d53a00" providerId="ADAL" clId="{DB1946E5-D80E-4274-8BE0-BA944A54D4CB}" dt="2024-06-09T21:25:04.755" v="1554"/>
          <ac:spMkLst>
            <pc:docMk/>
            <pc:sldMk cId="3810421092" sldId="2147482333"/>
            <ac:spMk id="7" creationId="{A9DA7779-D778-0E81-F372-873B1C26008B}"/>
          </ac:spMkLst>
        </pc:spChg>
        <pc:spChg chg="add mod">
          <ac:chgData name="Tolvett Sepulveda, Carlos" userId="d917d862-875c-4b5a-be33-e6c9d4d53a00" providerId="ADAL" clId="{DB1946E5-D80E-4274-8BE0-BA944A54D4CB}" dt="2024-06-09T21:26:27.966" v="1578" actId="207"/>
          <ac:spMkLst>
            <pc:docMk/>
            <pc:sldMk cId="3810421092" sldId="2147482333"/>
            <ac:spMk id="8" creationId="{893A7A7E-96C3-8CEA-A6D8-E29A3F03FC26}"/>
          </ac:spMkLst>
        </pc:spChg>
        <pc:picChg chg="add mod">
          <ac:chgData name="Tolvett Sepulveda, Carlos" userId="d917d862-875c-4b5a-be33-e6c9d4d53a00" providerId="ADAL" clId="{DB1946E5-D80E-4274-8BE0-BA944A54D4CB}" dt="2024-06-09T21:22:36.388" v="1544" actId="1076"/>
          <ac:picMkLst>
            <pc:docMk/>
            <pc:sldMk cId="3810421092" sldId="2147482333"/>
            <ac:picMk id="5" creationId="{7D219045-A7B8-3F87-B701-2D288FA35378}"/>
          </ac:picMkLst>
        </pc:picChg>
      </pc:sldChg>
      <pc:sldChg chg="addSp delSp modSp add mod">
        <pc:chgData name="Tolvett Sepulveda, Carlos" userId="d917d862-875c-4b5a-be33-e6c9d4d53a00" providerId="ADAL" clId="{DB1946E5-D80E-4274-8BE0-BA944A54D4CB}" dt="2024-06-09T21:25:00.740" v="1552"/>
        <pc:sldMkLst>
          <pc:docMk/>
          <pc:sldMk cId="1766862422" sldId="2147482334"/>
        </pc:sldMkLst>
        <pc:spChg chg="del">
          <ac:chgData name="Tolvett Sepulveda, Carlos" userId="d917d862-875c-4b5a-be33-e6c9d4d53a00" providerId="ADAL" clId="{DB1946E5-D80E-4274-8BE0-BA944A54D4CB}" dt="2024-06-09T21:22:46.992" v="1545" actId="478"/>
          <ac:spMkLst>
            <pc:docMk/>
            <pc:sldMk cId="1766862422" sldId="2147482334"/>
            <ac:spMk id="3" creationId="{7286420E-DC30-5CFD-D215-0D22A2643762}"/>
          </ac:spMkLst>
        </pc:spChg>
        <pc:spChg chg="del">
          <ac:chgData name="Tolvett Sepulveda, Carlos" userId="d917d862-875c-4b5a-be33-e6c9d4d53a00" providerId="ADAL" clId="{DB1946E5-D80E-4274-8BE0-BA944A54D4CB}" dt="2024-06-09T21:13:03.777" v="1501" actId="478"/>
          <ac:spMkLst>
            <pc:docMk/>
            <pc:sldMk cId="1766862422" sldId="2147482334"/>
            <ac:spMk id="4" creationId="{41F97675-6FF7-5E13-B1E4-E69C0853E930}"/>
          </ac:spMkLst>
        </pc:spChg>
        <pc:spChg chg="add del mod">
          <ac:chgData name="Tolvett Sepulveda, Carlos" userId="d917d862-875c-4b5a-be33-e6c9d4d53a00" providerId="ADAL" clId="{DB1946E5-D80E-4274-8BE0-BA944A54D4CB}" dt="2024-06-09T21:24:51.089" v="1549" actId="478"/>
          <ac:spMkLst>
            <pc:docMk/>
            <pc:sldMk cId="1766862422" sldId="2147482334"/>
            <ac:spMk id="8" creationId="{98A5DAFE-8F1D-9C2E-7883-247B59788BFA}"/>
          </ac:spMkLst>
        </pc:spChg>
        <pc:spChg chg="add del mod">
          <ac:chgData name="Tolvett Sepulveda, Carlos" userId="d917d862-875c-4b5a-be33-e6c9d4d53a00" providerId="ADAL" clId="{DB1946E5-D80E-4274-8BE0-BA944A54D4CB}" dt="2024-06-09T21:25:00.319" v="1551" actId="478"/>
          <ac:spMkLst>
            <pc:docMk/>
            <pc:sldMk cId="1766862422" sldId="2147482334"/>
            <ac:spMk id="9" creationId="{8ECBB8BB-9231-5390-7F2F-3C010A16D1DC}"/>
          </ac:spMkLst>
        </pc:spChg>
        <pc:spChg chg="add mod">
          <ac:chgData name="Tolvett Sepulveda, Carlos" userId="d917d862-875c-4b5a-be33-e6c9d4d53a00" providerId="ADAL" clId="{DB1946E5-D80E-4274-8BE0-BA944A54D4CB}" dt="2024-06-09T21:25:00.740" v="1552"/>
          <ac:spMkLst>
            <pc:docMk/>
            <pc:sldMk cId="1766862422" sldId="2147482334"/>
            <ac:spMk id="10" creationId="{116538C9-A24A-8689-7280-9E28B0133E0D}"/>
          </ac:spMkLst>
        </pc:spChg>
        <pc:picChg chg="add mod">
          <ac:chgData name="Tolvett Sepulveda, Carlos" userId="d917d862-875c-4b5a-be33-e6c9d4d53a00" providerId="ADAL" clId="{DB1946E5-D80E-4274-8BE0-BA944A54D4CB}" dt="2024-06-09T21:13:21.588" v="1505" actId="1076"/>
          <ac:picMkLst>
            <pc:docMk/>
            <pc:sldMk cId="1766862422" sldId="2147482334"/>
            <ac:picMk id="6" creationId="{4301B939-7227-8262-1B95-93CFFBB7C56F}"/>
          </ac:picMkLst>
        </pc:picChg>
        <pc:picChg chg="del">
          <ac:chgData name="Tolvett Sepulveda, Carlos" userId="d917d862-875c-4b5a-be33-e6c9d4d53a00" providerId="ADAL" clId="{DB1946E5-D80E-4274-8BE0-BA944A54D4CB}" dt="2024-06-09T21:13:02.574" v="1500" actId="478"/>
          <ac:picMkLst>
            <pc:docMk/>
            <pc:sldMk cId="1766862422" sldId="2147482334"/>
            <ac:picMk id="7" creationId="{B793DDD0-7405-C96D-029C-F171FBBCB7C5}"/>
          </ac:picMkLst>
        </pc:picChg>
      </pc:sldChg>
      <pc:sldChg chg="addSp delSp modSp add mod">
        <pc:chgData name="Tolvett Sepulveda, Carlos" userId="d917d862-875c-4b5a-be33-e6c9d4d53a00" providerId="ADAL" clId="{DB1946E5-D80E-4274-8BE0-BA944A54D4CB}" dt="2024-06-19T18:20:02.760" v="1616" actId="478"/>
        <pc:sldMkLst>
          <pc:docMk/>
          <pc:sldMk cId="2941188661" sldId="2147482335"/>
        </pc:sldMkLst>
        <pc:spChg chg="del">
          <ac:chgData name="Tolvett Sepulveda, Carlos" userId="d917d862-875c-4b5a-be33-e6c9d4d53a00" providerId="ADAL" clId="{DB1946E5-D80E-4274-8BE0-BA944A54D4CB}" dt="2024-06-10T23:17:47.167" v="1581" actId="478"/>
          <ac:spMkLst>
            <pc:docMk/>
            <pc:sldMk cId="2941188661" sldId="2147482335"/>
            <ac:spMk id="8" creationId="{893A7A7E-96C3-8CEA-A6D8-E29A3F03FC26}"/>
          </ac:spMkLst>
        </pc:spChg>
        <pc:picChg chg="add del mod">
          <ac:chgData name="Tolvett Sepulveda, Carlos" userId="d917d862-875c-4b5a-be33-e6c9d4d53a00" providerId="ADAL" clId="{DB1946E5-D80E-4274-8BE0-BA944A54D4CB}" dt="2024-06-18T00:00:25.622" v="1598" actId="478"/>
          <ac:picMkLst>
            <pc:docMk/>
            <pc:sldMk cId="2941188661" sldId="2147482335"/>
            <ac:picMk id="4" creationId="{8270705D-AA65-EAC9-B66E-8ACB79D471F6}"/>
          </ac:picMkLst>
        </pc:picChg>
        <pc:picChg chg="add mod">
          <ac:chgData name="Tolvett Sepulveda, Carlos" userId="d917d862-875c-4b5a-be33-e6c9d4d53a00" providerId="ADAL" clId="{DB1946E5-D80E-4274-8BE0-BA944A54D4CB}" dt="2024-06-18T00:00:37.922" v="1603" actId="1076"/>
          <ac:picMkLst>
            <pc:docMk/>
            <pc:sldMk cId="2941188661" sldId="2147482335"/>
            <ac:picMk id="5" creationId="{4D13F6DB-7CD8-CF3D-6267-E3D0FD5591E6}"/>
          </ac:picMkLst>
        </pc:picChg>
        <pc:picChg chg="del">
          <ac:chgData name="Tolvett Sepulveda, Carlos" userId="d917d862-875c-4b5a-be33-e6c9d4d53a00" providerId="ADAL" clId="{DB1946E5-D80E-4274-8BE0-BA944A54D4CB}" dt="2024-06-10T23:17:45.036" v="1580" actId="478"/>
          <ac:picMkLst>
            <pc:docMk/>
            <pc:sldMk cId="2941188661" sldId="2147482335"/>
            <ac:picMk id="5" creationId="{7D219045-A7B8-3F87-B701-2D288FA35378}"/>
          </ac:picMkLst>
        </pc:picChg>
        <pc:picChg chg="add del">
          <ac:chgData name="Tolvett Sepulveda, Carlos" userId="d917d862-875c-4b5a-be33-e6c9d4d53a00" providerId="ADAL" clId="{DB1946E5-D80E-4274-8BE0-BA944A54D4CB}" dt="2024-06-19T18:20:02.760" v="1616" actId="478"/>
          <ac:picMkLst>
            <pc:docMk/>
            <pc:sldMk cId="2941188661" sldId="2147482335"/>
            <ac:picMk id="8" creationId="{0EF8EBA6-842A-CD59-0567-89B3E6ADD91D}"/>
          </ac:picMkLst>
        </pc:picChg>
      </pc:sldChg>
      <pc:sldChg chg="addSp delSp modSp add mod">
        <pc:chgData name="Tolvett Sepulveda, Carlos" userId="d917d862-875c-4b5a-be33-e6c9d4d53a00" providerId="ADAL" clId="{DB1946E5-D80E-4274-8BE0-BA944A54D4CB}" dt="2024-06-12T23:14:11.430" v="1592" actId="1076"/>
        <pc:sldMkLst>
          <pc:docMk/>
          <pc:sldMk cId="2189497290" sldId="2147482336"/>
        </pc:sldMkLst>
        <pc:picChg chg="add mod">
          <ac:chgData name="Tolvett Sepulveda, Carlos" userId="d917d862-875c-4b5a-be33-e6c9d4d53a00" providerId="ADAL" clId="{DB1946E5-D80E-4274-8BE0-BA944A54D4CB}" dt="2024-06-12T23:14:11.430" v="1592" actId="1076"/>
          <ac:picMkLst>
            <pc:docMk/>
            <pc:sldMk cId="2189497290" sldId="2147482336"/>
            <ac:picMk id="4" creationId="{8520D460-719D-1641-9226-44E663E67036}"/>
          </ac:picMkLst>
        </pc:picChg>
        <pc:picChg chg="del">
          <ac:chgData name="Tolvett Sepulveda, Carlos" userId="d917d862-875c-4b5a-be33-e6c9d4d53a00" providerId="ADAL" clId="{DB1946E5-D80E-4274-8BE0-BA944A54D4CB}" dt="2024-06-12T23:13:58.343" v="1587" actId="478"/>
          <ac:picMkLst>
            <pc:docMk/>
            <pc:sldMk cId="2189497290" sldId="2147482336"/>
            <ac:picMk id="6" creationId="{4301B939-7227-8262-1B95-93CFFBB7C56F}"/>
          </ac:picMkLst>
        </pc:picChg>
      </pc:sldChg>
      <pc:sldChg chg="delSp add mod">
        <pc:chgData name="Tolvett Sepulveda, Carlos" userId="d917d862-875c-4b5a-be33-e6c9d4d53a00" providerId="ADAL" clId="{DB1946E5-D80E-4274-8BE0-BA944A54D4CB}" dt="2024-06-18T00:00:17.545" v="1595" actId="478"/>
        <pc:sldMkLst>
          <pc:docMk/>
          <pc:sldMk cId="4009548730" sldId="2147482337"/>
        </pc:sldMkLst>
        <pc:picChg chg="del">
          <ac:chgData name="Tolvett Sepulveda, Carlos" userId="d917d862-875c-4b5a-be33-e6c9d4d53a00" providerId="ADAL" clId="{DB1946E5-D80E-4274-8BE0-BA944A54D4CB}" dt="2024-06-18T00:00:17.545" v="1595" actId="478"/>
          <ac:picMkLst>
            <pc:docMk/>
            <pc:sldMk cId="4009548730" sldId="2147482337"/>
            <ac:picMk id="5" creationId="{4D13F6DB-7CD8-CF3D-6267-E3D0FD5591E6}"/>
          </ac:picMkLst>
        </pc:picChg>
      </pc:sldChg>
      <pc:sldChg chg="delSp add mod">
        <pc:chgData name="Tolvett Sepulveda, Carlos" userId="d917d862-875c-4b5a-be33-e6c9d4d53a00" providerId="ADAL" clId="{DB1946E5-D80E-4274-8BE0-BA944A54D4CB}" dt="2024-06-18T12:12:42.661" v="1606" actId="478"/>
        <pc:sldMkLst>
          <pc:docMk/>
          <pc:sldMk cId="3991164727" sldId="2147482338"/>
        </pc:sldMkLst>
        <pc:picChg chg="del">
          <ac:chgData name="Tolvett Sepulveda, Carlos" userId="d917d862-875c-4b5a-be33-e6c9d4d53a00" providerId="ADAL" clId="{DB1946E5-D80E-4274-8BE0-BA944A54D4CB}" dt="2024-06-18T12:12:42.661" v="1606" actId="478"/>
          <ac:picMkLst>
            <pc:docMk/>
            <pc:sldMk cId="3991164727" sldId="2147482338"/>
            <ac:picMk id="7" creationId="{8A4B4DA6-65E5-EE29-87AD-F166C532E8AE}"/>
          </ac:picMkLst>
        </pc:picChg>
      </pc:sldChg>
      <pc:sldChg chg="delSp modSp add mod">
        <pc:chgData name="Tolvett Sepulveda, Carlos" userId="d917d862-875c-4b5a-be33-e6c9d4d53a00" providerId="ADAL" clId="{DB1946E5-D80E-4274-8BE0-BA944A54D4CB}" dt="2024-06-19T18:20:09.539" v="1620" actId="1076"/>
        <pc:sldMkLst>
          <pc:docMk/>
          <pc:sldMk cId="3707551553" sldId="2147482339"/>
        </pc:sldMkLst>
        <pc:picChg chg="del">
          <ac:chgData name="Tolvett Sepulveda, Carlos" userId="d917d862-875c-4b5a-be33-e6c9d4d53a00" providerId="ADAL" clId="{DB1946E5-D80E-4274-8BE0-BA944A54D4CB}" dt="2024-06-19T18:20:04.697" v="1617" actId="478"/>
          <ac:picMkLst>
            <pc:docMk/>
            <pc:sldMk cId="3707551553" sldId="2147482339"/>
            <ac:picMk id="5" creationId="{4D13F6DB-7CD8-CF3D-6267-E3D0FD5591E6}"/>
          </ac:picMkLst>
        </pc:picChg>
        <pc:picChg chg="mod">
          <ac:chgData name="Tolvett Sepulveda, Carlos" userId="d917d862-875c-4b5a-be33-e6c9d4d53a00" providerId="ADAL" clId="{DB1946E5-D80E-4274-8BE0-BA944A54D4CB}" dt="2024-06-19T18:20:09.539" v="1620" actId="1076"/>
          <ac:picMkLst>
            <pc:docMk/>
            <pc:sldMk cId="3707551553" sldId="2147482339"/>
            <ac:picMk id="8" creationId="{0EF8EBA6-842A-CD59-0567-89B3E6ADD91D}"/>
          </ac:picMkLst>
        </pc:picChg>
      </pc:sldChg>
      <pc:sldMasterChg chg="delSldLayout">
        <pc:chgData name="Tolvett Sepulveda, Carlos" userId="d917d862-875c-4b5a-be33-e6c9d4d53a00" providerId="ADAL" clId="{DB1946E5-D80E-4274-8BE0-BA944A54D4CB}" dt="2024-06-08T13:40:32.087" v="11" actId="47"/>
        <pc:sldMasterMkLst>
          <pc:docMk/>
          <pc:sldMasterMk cId="0" sldId="2147483648"/>
        </pc:sldMasterMkLst>
        <pc:sldLayoutChg chg="del">
          <pc:chgData name="Tolvett Sepulveda, Carlos" userId="d917d862-875c-4b5a-be33-e6c9d4d53a00" providerId="ADAL" clId="{DB1946E5-D80E-4274-8BE0-BA944A54D4CB}" dt="2024-06-08T13:40:32.087" v="11" actId="47"/>
          <pc:sldLayoutMkLst>
            <pc:docMk/>
            <pc:sldMasterMk cId="0" sldId="2147483648"/>
            <pc:sldLayoutMk cId="592894961" sldId="2147483657"/>
          </pc:sldLayoutMkLst>
        </pc:sldLayoutChg>
        <pc:sldLayoutChg chg="del">
          <pc:chgData name="Tolvett Sepulveda, Carlos" userId="d917d862-875c-4b5a-be33-e6c9d4d53a00" providerId="ADAL" clId="{DB1946E5-D80E-4274-8BE0-BA944A54D4CB}" dt="2024-06-08T13:40:32.087" v="11" actId="47"/>
          <pc:sldLayoutMkLst>
            <pc:docMk/>
            <pc:sldMasterMk cId="0" sldId="2147483648"/>
            <pc:sldLayoutMk cId="1527974192" sldId="2147483660"/>
          </pc:sldLayoutMkLst>
        </pc:sldLayoutChg>
      </pc:sldMasterChg>
    </pc:docChg>
  </pc:docChgLst>
  <pc:docChgLst>
    <pc:chgData name="Tolvett Sepulveda, Carlos" userId="d917d862-875c-4b5a-be33-e6c9d4d53a00" providerId="ADAL" clId="{BE2B22DB-7582-4DBE-BEFE-F1859D6ADF99}"/>
    <pc:docChg chg="undo custSel addSld delSld modSld sldOrd">
      <pc:chgData name="Tolvett Sepulveda, Carlos" userId="d917d862-875c-4b5a-be33-e6c9d4d53a00" providerId="ADAL" clId="{BE2B22DB-7582-4DBE-BEFE-F1859D6ADF99}" dt="2024-04-17T11:57:14.874" v="110" actId="14100"/>
      <pc:docMkLst>
        <pc:docMk/>
      </pc:docMkLst>
      <pc:sldChg chg="add">
        <pc:chgData name="Tolvett Sepulveda, Carlos" userId="d917d862-875c-4b5a-be33-e6c9d4d53a00" providerId="ADAL" clId="{BE2B22DB-7582-4DBE-BEFE-F1859D6ADF99}" dt="2024-04-17T11:46:05.187" v="76"/>
        <pc:sldMkLst>
          <pc:docMk/>
          <pc:sldMk cId="1739843228" sldId="371"/>
        </pc:sldMkLst>
      </pc:sldChg>
      <pc:sldChg chg="add">
        <pc:chgData name="Tolvett Sepulveda, Carlos" userId="d917d862-875c-4b5a-be33-e6c9d4d53a00" providerId="ADAL" clId="{BE2B22DB-7582-4DBE-BEFE-F1859D6ADF99}" dt="2024-04-17T11:23:13.098" v="10"/>
        <pc:sldMkLst>
          <pc:docMk/>
          <pc:sldMk cId="494808738" sldId="1435"/>
        </pc:sldMkLst>
      </pc:sldChg>
      <pc:sldChg chg="add">
        <pc:chgData name="Tolvett Sepulveda, Carlos" userId="d917d862-875c-4b5a-be33-e6c9d4d53a00" providerId="ADAL" clId="{BE2B22DB-7582-4DBE-BEFE-F1859D6ADF99}" dt="2024-04-17T11:25:54.103" v="12"/>
        <pc:sldMkLst>
          <pc:docMk/>
          <pc:sldMk cId="3745865211" sldId="1441"/>
        </pc:sldMkLst>
      </pc:sldChg>
      <pc:sldChg chg="add">
        <pc:chgData name="Tolvett Sepulveda, Carlos" userId="d917d862-875c-4b5a-be33-e6c9d4d53a00" providerId="ADAL" clId="{BE2B22DB-7582-4DBE-BEFE-F1859D6ADF99}" dt="2024-04-17T11:25:37.458" v="11"/>
        <pc:sldMkLst>
          <pc:docMk/>
          <pc:sldMk cId="406634968" sldId="1448"/>
        </pc:sldMkLst>
      </pc:sldChg>
      <pc:sldChg chg="del">
        <pc:chgData name="Tolvett Sepulveda, Carlos" userId="d917d862-875c-4b5a-be33-e6c9d4d53a00" providerId="ADAL" clId="{BE2B22DB-7582-4DBE-BEFE-F1859D6ADF99}" dt="2024-04-17T11:21:08.074" v="8" actId="47"/>
        <pc:sldMkLst>
          <pc:docMk/>
          <pc:sldMk cId="1198061980" sldId="2147470647"/>
        </pc:sldMkLst>
      </pc:sldChg>
      <pc:sldChg chg="del">
        <pc:chgData name="Tolvett Sepulveda, Carlos" userId="d917d862-875c-4b5a-be33-e6c9d4d53a00" providerId="ADAL" clId="{BE2B22DB-7582-4DBE-BEFE-F1859D6ADF99}" dt="2024-04-17T11:21:19.904" v="9" actId="47"/>
        <pc:sldMkLst>
          <pc:docMk/>
          <pc:sldMk cId="334491587" sldId="2147470650"/>
        </pc:sldMkLst>
      </pc:sldChg>
      <pc:sldChg chg="del">
        <pc:chgData name="Tolvett Sepulveda, Carlos" userId="d917d862-875c-4b5a-be33-e6c9d4d53a00" providerId="ADAL" clId="{BE2B22DB-7582-4DBE-BEFE-F1859D6ADF99}" dt="2024-04-17T11:20:31.673" v="7" actId="47"/>
        <pc:sldMkLst>
          <pc:docMk/>
          <pc:sldMk cId="1943695443" sldId="2147470652"/>
        </pc:sldMkLst>
      </pc:sldChg>
      <pc:sldChg chg="del">
        <pc:chgData name="Tolvett Sepulveda, Carlos" userId="d917d862-875c-4b5a-be33-e6c9d4d53a00" providerId="ADAL" clId="{BE2B22DB-7582-4DBE-BEFE-F1859D6ADF99}" dt="2024-04-17T11:20:29.088" v="5" actId="47"/>
        <pc:sldMkLst>
          <pc:docMk/>
          <pc:sldMk cId="4171752389" sldId="2147470663"/>
        </pc:sldMkLst>
      </pc:sldChg>
      <pc:sldChg chg="del">
        <pc:chgData name="Tolvett Sepulveda, Carlos" userId="d917d862-875c-4b5a-be33-e6c9d4d53a00" providerId="ADAL" clId="{BE2B22DB-7582-4DBE-BEFE-F1859D6ADF99}" dt="2024-04-17T11:20:27.634" v="4" actId="47"/>
        <pc:sldMkLst>
          <pc:docMk/>
          <pc:sldMk cId="31439972" sldId="2147470665"/>
        </pc:sldMkLst>
      </pc:sldChg>
      <pc:sldChg chg="del">
        <pc:chgData name="Tolvett Sepulveda, Carlos" userId="d917d862-875c-4b5a-be33-e6c9d4d53a00" providerId="ADAL" clId="{BE2B22DB-7582-4DBE-BEFE-F1859D6ADF99}" dt="2024-04-17T11:20:26.379" v="3" actId="47"/>
        <pc:sldMkLst>
          <pc:docMk/>
          <pc:sldMk cId="479920081" sldId="2147470666"/>
        </pc:sldMkLst>
      </pc:sldChg>
      <pc:sldChg chg="del">
        <pc:chgData name="Tolvett Sepulveda, Carlos" userId="d917d862-875c-4b5a-be33-e6c9d4d53a00" providerId="ADAL" clId="{BE2B22DB-7582-4DBE-BEFE-F1859D6ADF99}" dt="2024-04-17T11:20:21.214" v="1" actId="47"/>
        <pc:sldMkLst>
          <pc:docMk/>
          <pc:sldMk cId="1552225129" sldId="2147470667"/>
        </pc:sldMkLst>
      </pc:sldChg>
      <pc:sldChg chg="del">
        <pc:chgData name="Tolvett Sepulveda, Carlos" userId="d917d862-875c-4b5a-be33-e6c9d4d53a00" providerId="ADAL" clId="{BE2B22DB-7582-4DBE-BEFE-F1859D6ADF99}" dt="2024-04-17T11:20:23.349" v="2" actId="47"/>
        <pc:sldMkLst>
          <pc:docMk/>
          <pc:sldMk cId="3216743673" sldId="2147470668"/>
        </pc:sldMkLst>
      </pc:sldChg>
      <pc:sldChg chg="del">
        <pc:chgData name="Tolvett Sepulveda, Carlos" userId="d917d862-875c-4b5a-be33-e6c9d4d53a00" providerId="ADAL" clId="{BE2B22DB-7582-4DBE-BEFE-F1859D6ADF99}" dt="2024-04-17T11:20:18.065" v="0" actId="47"/>
        <pc:sldMkLst>
          <pc:docMk/>
          <pc:sldMk cId="2847257160" sldId="2147470674"/>
        </pc:sldMkLst>
      </pc:sldChg>
      <pc:sldChg chg="add">
        <pc:chgData name="Tolvett Sepulveda, Carlos" userId="d917d862-875c-4b5a-be33-e6c9d4d53a00" providerId="ADAL" clId="{BE2B22DB-7582-4DBE-BEFE-F1859D6ADF99}" dt="2024-04-17T11:28:37.249" v="16"/>
        <pc:sldMkLst>
          <pc:docMk/>
          <pc:sldMk cId="3010626472" sldId="2147470676"/>
        </pc:sldMkLst>
      </pc:sldChg>
      <pc:sldChg chg="add">
        <pc:chgData name="Tolvett Sepulveda, Carlos" userId="d917d862-875c-4b5a-be33-e6c9d4d53a00" providerId="ADAL" clId="{BE2B22DB-7582-4DBE-BEFE-F1859D6ADF99}" dt="2024-04-17T11:44:49.532" v="75"/>
        <pc:sldMkLst>
          <pc:docMk/>
          <pc:sldMk cId="3349332816" sldId="2147470692"/>
        </pc:sldMkLst>
      </pc:sldChg>
      <pc:sldChg chg="add ord">
        <pc:chgData name="Tolvett Sepulveda, Carlos" userId="d917d862-875c-4b5a-be33-e6c9d4d53a00" providerId="ADAL" clId="{BE2B22DB-7582-4DBE-BEFE-F1859D6ADF99}" dt="2024-04-17T11:28:15.988" v="15"/>
        <pc:sldMkLst>
          <pc:docMk/>
          <pc:sldMk cId="2619996837" sldId="2147482307"/>
        </pc:sldMkLst>
      </pc:sldChg>
      <pc:sldChg chg="addSp delSp modSp new mod setBg">
        <pc:chgData name="Tolvett Sepulveda, Carlos" userId="d917d862-875c-4b5a-be33-e6c9d4d53a00" providerId="ADAL" clId="{BE2B22DB-7582-4DBE-BEFE-F1859D6ADF99}" dt="2024-04-17T11:29:48.546" v="27" actId="26606"/>
        <pc:sldMkLst>
          <pc:docMk/>
          <pc:sldMk cId="3524143618" sldId="2147482308"/>
        </pc:sldMkLst>
        <pc:spChg chg="add del">
          <ac:chgData name="Tolvett Sepulveda, Carlos" userId="d917d862-875c-4b5a-be33-e6c9d4d53a00" providerId="ADAL" clId="{BE2B22DB-7582-4DBE-BEFE-F1859D6ADF99}" dt="2024-04-17T11:29:47.464" v="22" actId="26606"/>
          <ac:spMkLst>
            <pc:docMk/>
            <pc:sldMk cId="3524143618" sldId="2147482308"/>
            <ac:spMk id="8" creationId="{F3060C83-F051-4F0E-ABAD-AA0DFC48B218}"/>
          </ac:spMkLst>
        </pc:spChg>
        <pc:spChg chg="add del">
          <ac:chgData name="Tolvett Sepulveda, Carlos" userId="d917d862-875c-4b5a-be33-e6c9d4d53a00" providerId="ADAL" clId="{BE2B22DB-7582-4DBE-BEFE-F1859D6ADF99}" dt="2024-04-17T11:29:47.464" v="22" actId="26606"/>
          <ac:spMkLst>
            <pc:docMk/>
            <pc:sldMk cId="3524143618" sldId="2147482308"/>
            <ac:spMk id="10" creationId="{83C98ABE-055B-441F-B07E-44F97F083C39}"/>
          </ac:spMkLst>
        </pc:spChg>
        <pc:spChg chg="add del">
          <ac:chgData name="Tolvett Sepulveda, Carlos" userId="d917d862-875c-4b5a-be33-e6c9d4d53a00" providerId="ADAL" clId="{BE2B22DB-7582-4DBE-BEFE-F1859D6ADF99}" dt="2024-04-17T11:29:47.464" v="22" actId="26606"/>
          <ac:spMkLst>
            <pc:docMk/>
            <pc:sldMk cId="3524143618" sldId="2147482308"/>
            <ac:spMk id="12" creationId="{29FDB030-9B49-4CED-8CCD-4D99382388AC}"/>
          </ac:spMkLst>
        </pc:spChg>
        <pc:spChg chg="add del">
          <ac:chgData name="Tolvett Sepulveda, Carlos" userId="d917d862-875c-4b5a-be33-e6c9d4d53a00" providerId="ADAL" clId="{BE2B22DB-7582-4DBE-BEFE-F1859D6ADF99}" dt="2024-04-17T11:29:47.464" v="22" actId="26606"/>
          <ac:spMkLst>
            <pc:docMk/>
            <pc:sldMk cId="3524143618" sldId="2147482308"/>
            <ac:spMk id="14" creationId="{3783CA14-24A1-485C-8B30-D6A5D87987AD}"/>
          </ac:spMkLst>
        </pc:spChg>
        <pc:spChg chg="add del">
          <ac:chgData name="Tolvett Sepulveda, Carlos" userId="d917d862-875c-4b5a-be33-e6c9d4d53a00" providerId="ADAL" clId="{BE2B22DB-7582-4DBE-BEFE-F1859D6ADF99}" dt="2024-04-17T11:29:47.464" v="22" actId="26606"/>
          <ac:spMkLst>
            <pc:docMk/>
            <pc:sldMk cId="3524143618" sldId="2147482308"/>
            <ac:spMk id="16" creationId="{9A97C86A-04D6-40F7-AE84-31AB43E6A846}"/>
          </ac:spMkLst>
        </pc:spChg>
        <pc:spChg chg="add del">
          <ac:chgData name="Tolvett Sepulveda, Carlos" userId="d917d862-875c-4b5a-be33-e6c9d4d53a00" providerId="ADAL" clId="{BE2B22DB-7582-4DBE-BEFE-F1859D6ADF99}" dt="2024-04-17T11:29:47.464" v="22" actId="26606"/>
          <ac:spMkLst>
            <pc:docMk/>
            <pc:sldMk cId="3524143618" sldId="2147482308"/>
            <ac:spMk id="18" creationId="{FF9F2414-84E8-453E-B1F3-389FDE8192D9}"/>
          </ac:spMkLst>
        </pc:spChg>
        <pc:spChg chg="add del">
          <ac:chgData name="Tolvett Sepulveda, Carlos" userId="d917d862-875c-4b5a-be33-e6c9d4d53a00" providerId="ADAL" clId="{BE2B22DB-7582-4DBE-BEFE-F1859D6ADF99}" dt="2024-04-17T11:29:47.464" v="22" actId="26606"/>
          <ac:spMkLst>
            <pc:docMk/>
            <pc:sldMk cId="3524143618" sldId="2147482308"/>
            <ac:spMk id="20" creationId="{3ECA69A1-7536-43AC-85EF-C7106179F5ED}"/>
          </ac:spMkLst>
        </pc:spChg>
        <pc:spChg chg="add del">
          <ac:chgData name="Tolvett Sepulveda, Carlos" userId="d917d862-875c-4b5a-be33-e6c9d4d53a00" providerId="ADAL" clId="{BE2B22DB-7582-4DBE-BEFE-F1859D6ADF99}" dt="2024-04-17T11:29:48.061" v="24" actId="26606"/>
          <ac:spMkLst>
            <pc:docMk/>
            <pc:sldMk cId="3524143618" sldId="2147482308"/>
            <ac:spMk id="22" creationId="{42A4FC2C-047E-45A5-965D-8E1E3BF09BC6}"/>
          </ac:spMkLst>
        </pc:spChg>
        <pc:spChg chg="add del">
          <ac:chgData name="Tolvett Sepulveda, Carlos" userId="d917d862-875c-4b5a-be33-e6c9d4d53a00" providerId="ADAL" clId="{BE2B22DB-7582-4DBE-BEFE-F1859D6ADF99}" dt="2024-04-17T11:29:48.545" v="26" actId="26606"/>
          <ac:spMkLst>
            <pc:docMk/>
            <pc:sldMk cId="3524143618" sldId="2147482308"/>
            <ac:spMk id="24" creationId="{F3060C83-F051-4F0E-ABAD-AA0DFC48B218}"/>
          </ac:spMkLst>
        </pc:spChg>
        <pc:spChg chg="add del">
          <ac:chgData name="Tolvett Sepulveda, Carlos" userId="d917d862-875c-4b5a-be33-e6c9d4d53a00" providerId="ADAL" clId="{BE2B22DB-7582-4DBE-BEFE-F1859D6ADF99}" dt="2024-04-17T11:29:48.545" v="26" actId="26606"/>
          <ac:spMkLst>
            <pc:docMk/>
            <pc:sldMk cId="3524143618" sldId="2147482308"/>
            <ac:spMk id="25" creationId="{83C98ABE-055B-441F-B07E-44F97F083C39}"/>
          </ac:spMkLst>
        </pc:spChg>
        <pc:spChg chg="add del">
          <ac:chgData name="Tolvett Sepulveda, Carlos" userId="d917d862-875c-4b5a-be33-e6c9d4d53a00" providerId="ADAL" clId="{BE2B22DB-7582-4DBE-BEFE-F1859D6ADF99}" dt="2024-04-17T11:29:48.545" v="26" actId="26606"/>
          <ac:spMkLst>
            <pc:docMk/>
            <pc:sldMk cId="3524143618" sldId="2147482308"/>
            <ac:spMk id="26" creationId="{29FDB030-9B49-4CED-8CCD-4D99382388AC}"/>
          </ac:spMkLst>
        </pc:spChg>
        <pc:spChg chg="add del">
          <ac:chgData name="Tolvett Sepulveda, Carlos" userId="d917d862-875c-4b5a-be33-e6c9d4d53a00" providerId="ADAL" clId="{BE2B22DB-7582-4DBE-BEFE-F1859D6ADF99}" dt="2024-04-17T11:29:48.545" v="26" actId="26606"/>
          <ac:spMkLst>
            <pc:docMk/>
            <pc:sldMk cId="3524143618" sldId="2147482308"/>
            <ac:spMk id="27" creationId="{3783CA14-24A1-485C-8B30-D6A5D87987AD}"/>
          </ac:spMkLst>
        </pc:spChg>
        <pc:spChg chg="add del">
          <ac:chgData name="Tolvett Sepulveda, Carlos" userId="d917d862-875c-4b5a-be33-e6c9d4d53a00" providerId="ADAL" clId="{BE2B22DB-7582-4DBE-BEFE-F1859D6ADF99}" dt="2024-04-17T11:29:48.545" v="26" actId="26606"/>
          <ac:spMkLst>
            <pc:docMk/>
            <pc:sldMk cId="3524143618" sldId="2147482308"/>
            <ac:spMk id="28" creationId="{9A97C86A-04D6-40F7-AE84-31AB43E6A846}"/>
          </ac:spMkLst>
        </pc:spChg>
        <pc:spChg chg="add del">
          <ac:chgData name="Tolvett Sepulveda, Carlos" userId="d917d862-875c-4b5a-be33-e6c9d4d53a00" providerId="ADAL" clId="{BE2B22DB-7582-4DBE-BEFE-F1859D6ADF99}" dt="2024-04-17T11:29:48.545" v="26" actId="26606"/>
          <ac:spMkLst>
            <pc:docMk/>
            <pc:sldMk cId="3524143618" sldId="2147482308"/>
            <ac:spMk id="29" creationId="{FF9F2414-84E8-453E-B1F3-389FDE8192D9}"/>
          </ac:spMkLst>
        </pc:spChg>
        <pc:spChg chg="add del">
          <ac:chgData name="Tolvett Sepulveda, Carlos" userId="d917d862-875c-4b5a-be33-e6c9d4d53a00" providerId="ADAL" clId="{BE2B22DB-7582-4DBE-BEFE-F1859D6ADF99}" dt="2024-04-17T11:29:48.545" v="26" actId="26606"/>
          <ac:spMkLst>
            <pc:docMk/>
            <pc:sldMk cId="3524143618" sldId="2147482308"/>
            <ac:spMk id="30" creationId="{3ECA69A1-7536-43AC-85EF-C7106179F5ED}"/>
          </ac:spMkLst>
        </pc:spChg>
        <pc:picChg chg="add mod">
          <ac:chgData name="Tolvett Sepulveda, Carlos" userId="d917d862-875c-4b5a-be33-e6c9d4d53a00" providerId="ADAL" clId="{BE2B22DB-7582-4DBE-BEFE-F1859D6ADF99}" dt="2024-04-17T11:29:48.546" v="27" actId="26606"/>
          <ac:picMkLst>
            <pc:docMk/>
            <pc:sldMk cId="3524143618" sldId="2147482308"/>
            <ac:picMk id="3" creationId="{8B3D9938-B815-E31F-6511-F1524C432DAE}"/>
          </ac:picMkLst>
        </pc:picChg>
      </pc:sldChg>
      <pc:sldChg chg="addSp delSp modSp add mod setBg">
        <pc:chgData name="Tolvett Sepulveda, Carlos" userId="d917d862-875c-4b5a-be33-e6c9d4d53a00" providerId="ADAL" clId="{BE2B22DB-7582-4DBE-BEFE-F1859D6ADF99}" dt="2024-04-17T11:30:46.470" v="33" actId="14100"/>
        <pc:sldMkLst>
          <pc:docMk/>
          <pc:sldMk cId="2542650783" sldId="2147482309"/>
        </pc:sldMkLst>
        <pc:picChg chg="del">
          <ac:chgData name="Tolvett Sepulveda, Carlos" userId="d917d862-875c-4b5a-be33-e6c9d4d53a00" providerId="ADAL" clId="{BE2B22DB-7582-4DBE-BEFE-F1859D6ADF99}" dt="2024-04-17T11:30:33.972" v="29" actId="478"/>
          <ac:picMkLst>
            <pc:docMk/>
            <pc:sldMk cId="2542650783" sldId="2147482309"/>
            <ac:picMk id="3" creationId="{8B3D9938-B815-E31F-6511-F1524C432DAE}"/>
          </ac:picMkLst>
        </pc:picChg>
        <pc:picChg chg="add mod">
          <ac:chgData name="Tolvett Sepulveda, Carlos" userId="d917d862-875c-4b5a-be33-e6c9d4d53a00" providerId="ADAL" clId="{BE2B22DB-7582-4DBE-BEFE-F1859D6ADF99}" dt="2024-04-17T11:30:46.470" v="33" actId="14100"/>
          <ac:picMkLst>
            <pc:docMk/>
            <pc:sldMk cId="2542650783" sldId="2147482309"/>
            <ac:picMk id="4" creationId="{943B77EB-F735-B21B-9F0A-5907FFF9D97B}"/>
          </ac:picMkLst>
        </pc:picChg>
      </pc:sldChg>
      <pc:sldChg chg="addSp modSp new mod">
        <pc:chgData name="Tolvett Sepulveda, Carlos" userId="d917d862-875c-4b5a-be33-e6c9d4d53a00" providerId="ADAL" clId="{BE2B22DB-7582-4DBE-BEFE-F1859D6ADF99}" dt="2024-04-17T11:31:18.195" v="38" actId="14100"/>
        <pc:sldMkLst>
          <pc:docMk/>
          <pc:sldMk cId="4124991126" sldId="2147482310"/>
        </pc:sldMkLst>
        <pc:picChg chg="add mod">
          <ac:chgData name="Tolvett Sepulveda, Carlos" userId="d917d862-875c-4b5a-be33-e6c9d4d53a00" providerId="ADAL" clId="{BE2B22DB-7582-4DBE-BEFE-F1859D6ADF99}" dt="2024-04-17T11:31:18.195" v="38" actId="14100"/>
          <ac:picMkLst>
            <pc:docMk/>
            <pc:sldMk cId="4124991126" sldId="2147482310"/>
            <ac:picMk id="3" creationId="{DEE86815-C8C4-6969-EEA5-947C83C05078}"/>
          </ac:picMkLst>
        </pc:picChg>
      </pc:sldChg>
      <pc:sldChg chg="addSp modSp new mod">
        <pc:chgData name="Tolvett Sepulveda, Carlos" userId="d917d862-875c-4b5a-be33-e6c9d4d53a00" providerId="ADAL" clId="{BE2B22DB-7582-4DBE-BEFE-F1859D6ADF99}" dt="2024-04-17T11:32:35.792" v="42" actId="14100"/>
        <pc:sldMkLst>
          <pc:docMk/>
          <pc:sldMk cId="1377756803" sldId="2147482311"/>
        </pc:sldMkLst>
        <pc:picChg chg="add mod">
          <ac:chgData name="Tolvett Sepulveda, Carlos" userId="d917d862-875c-4b5a-be33-e6c9d4d53a00" providerId="ADAL" clId="{BE2B22DB-7582-4DBE-BEFE-F1859D6ADF99}" dt="2024-04-17T11:32:35.792" v="42" actId="14100"/>
          <ac:picMkLst>
            <pc:docMk/>
            <pc:sldMk cId="1377756803" sldId="2147482311"/>
            <ac:picMk id="3" creationId="{DCFE11F3-5E46-CA02-35F5-78A2BA7BA421}"/>
          </ac:picMkLst>
        </pc:picChg>
      </pc:sldChg>
      <pc:sldChg chg="addSp modSp new mod">
        <pc:chgData name="Tolvett Sepulveda, Carlos" userId="d917d862-875c-4b5a-be33-e6c9d4d53a00" providerId="ADAL" clId="{BE2B22DB-7582-4DBE-BEFE-F1859D6ADF99}" dt="2024-04-17T11:33:24.167" v="46" actId="14100"/>
        <pc:sldMkLst>
          <pc:docMk/>
          <pc:sldMk cId="1305787888" sldId="2147482312"/>
        </pc:sldMkLst>
        <pc:picChg chg="add mod">
          <ac:chgData name="Tolvett Sepulveda, Carlos" userId="d917d862-875c-4b5a-be33-e6c9d4d53a00" providerId="ADAL" clId="{BE2B22DB-7582-4DBE-BEFE-F1859D6ADF99}" dt="2024-04-17T11:33:24.167" v="46" actId="14100"/>
          <ac:picMkLst>
            <pc:docMk/>
            <pc:sldMk cId="1305787888" sldId="2147482312"/>
            <ac:picMk id="3" creationId="{CCDF77EB-99C8-12CE-8414-30906669530E}"/>
          </ac:picMkLst>
        </pc:picChg>
      </pc:sldChg>
      <pc:sldChg chg="del">
        <pc:chgData name="Tolvett Sepulveda, Carlos" userId="d917d862-875c-4b5a-be33-e6c9d4d53a00" providerId="ADAL" clId="{BE2B22DB-7582-4DBE-BEFE-F1859D6ADF99}" dt="2024-04-17T11:20:30.590" v="6" actId="47"/>
        <pc:sldMkLst>
          <pc:docMk/>
          <pc:sldMk cId="3397717674" sldId="2147482313"/>
        </pc:sldMkLst>
      </pc:sldChg>
      <pc:sldChg chg="addSp modSp new mod">
        <pc:chgData name="Tolvett Sepulveda, Carlos" userId="d917d862-875c-4b5a-be33-e6c9d4d53a00" providerId="ADAL" clId="{BE2B22DB-7582-4DBE-BEFE-F1859D6ADF99}" dt="2024-04-17T11:33:55.792" v="50" actId="14100"/>
        <pc:sldMkLst>
          <pc:docMk/>
          <pc:sldMk cId="4044699436" sldId="2147482313"/>
        </pc:sldMkLst>
        <pc:picChg chg="add mod">
          <ac:chgData name="Tolvett Sepulveda, Carlos" userId="d917d862-875c-4b5a-be33-e6c9d4d53a00" providerId="ADAL" clId="{BE2B22DB-7582-4DBE-BEFE-F1859D6ADF99}" dt="2024-04-17T11:33:55.792" v="50" actId="14100"/>
          <ac:picMkLst>
            <pc:docMk/>
            <pc:sldMk cId="4044699436" sldId="2147482313"/>
            <ac:picMk id="3" creationId="{D08B9D3E-22CB-2C57-A8DA-1AE9FF6FF904}"/>
          </ac:picMkLst>
        </pc:picChg>
      </pc:sldChg>
      <pc:sldChg chg="addSp modSp new mod">
        <pc:chgData name="Tolvett Sepulveda, Carlos" userId="d917d862-875c-4b5a-be33-e6c9d4d53a00" providerId="ADAL" clId="{BE2B22DB-7582-4DBE-BEFE-F1859D6ADF99}" dt="2024-04-17T11:34:21.304" v="54" actId="14100"/>
        <pc:sldMkLst>
          <pc:docMk/>
          <pc:sldMk cId="273229842" sldId="2147482314"/>
        </pc:sldMkLst>
        <pc:picChg chg="add mod">
          <ac:chgData name="Tolvett Sepulveda, Carlos" userId="d917d862-875c-4b5a-be33-e6c9d4d53a00" providerId="ADAL" clId="{BE2B22DB-7582-4DBE-BEFE-F1859D6ADF99}" dt="2024-04-17T11:34:21.304" v="54" actId="14100"/>
          <ac:picMkLst>
            <pc:docMk/>
            <pc:sldMk cId="273229842" sldId="2147482314"/>
            <ac:picMk id="3" creationId="{FB06AC5D-418C-D4F8-AB56-18273663D72A}"/>
          </ac:picMkLst>
        </pc:picChg>
      </pc:sldChg>
      <pc:sldChg chg="addSp modSp new mod">
        <pc:chgData name="Tolvett Sepulveda, Carlos" userId="d917d862-875c-4b5a-be33-e6c9d4d53a00" providerId="ADAL" clId="{BE2B22DB-7582-4DBE-BEFE-F1859D6ADF99}" dt="2024-04-17T11:34:46.981" v="58" actId="14100"/>
        <pc:sldMkLst>
          <pc:docMk/>
          <pc:sldMk cId="2466110174" sldId="2147482315"/>
        </pc:sldMkLst>
        <pc:picChg chg="add mod">
          <ac:chgData name="Tolvett Sepulveda, Carlos" userId="d917d862-875c-4b5a-be33-e6c9d4d53a00" providerId="ADAL" clId="{BE2B22DB-7582-4DBE-BEFE-F1859D6ADF99}" dt="2024-04-17T11:34:46.981" v="58" actId="14100"/>
          <ac:picMkLst>
            <pc:docMk/>
            <pc:sldMk cId="2466110174" sldId="2147482315"/>
            <ac:picMk id="3" creationId="{946631A4-5ED7-E966-99B5-10522C157C99}"/>
          </ac:picMkLst>
        </pc:picChg>
      </pc:sldChg>
      <pc:sldChg chg="addSp modSp new mod">
        <pc:chgData name="Tolvett Sepulveda, Carlos" userId="d917d862-875c-4b5a-be33-e6c9d4d53a00" providerId="ADAL" clId="{BE2B22DB-7582-4DBE-BEFE-F1859D6ADF99}" dt="2024-04-17T11:35:42.392" v="62" actId="14100"/>
        <pc:sldMkLst>
          <pc:docMk/>
          <pc:sldMk cId="3504882249" sldId="2147482316"/>
        </pc:sldMkLst>
        <pc:picChg chg="add mod">
          <ac:chgData name="Tolvett Sepulveda, Carlos" userId="d917d862-875c-4b5a-be33-e6c9d4d53a00" providerId="ADAL" clId="{BE2B22DB-7582-4DBE-BEFE-F1859D6ADF99}" dt="2024-04-17T11:35:42.392" v="62" actId="14100"/>
          <ac:picMkLst>
            <pc:docMk/>
            <pc:sldMk cId="3504882249" sldId="2147482316"/>
            <ac:picMk id="3" creationId="{1E0A37E6-8677-DB0A-C4FA-664816BD8C2B}"/>
          </ac:picMkLst>
        </pc:picChg>
      </pc:sldChg>
      <pc:sldChg chg="addSp modSp new mod">
        <pc:chgData name="Tolvett Sepulveda, Carlos" userId="d917d862-875c-4b5a-be33-e6c9d4d53a00" providerId="ADAL" clId="{BE2B22DB-7582-4DBE-BEFE-F1859D6ADF99}" dt="2024-04-17T11:36:26.054" v="66" actId="14100"/>
        <pc:sldMkLst>
          <pc:docMk/>
          <pc:sldMk cId="3391306759" sldId="2147482317"/>
        </pc:sldMkLst>
        <pc:picChg chg="add mod">
          <ac:chgData name="Tolvett Sepulveda, Carlos" userId="d917d862-875c-4b5a-be33-e6c9d4d53a00" providerId="ADAL" clId="{BE2B22DB-7582-4DBE-BEFE-F1859D6ADF99}" dt="2024-04-17T11:36:26.054" v="66" actId="14100"/>
          <ac:picMkLst>
            <pc:docMk/>
            <pc:sldMk cId="3391306759" sldId="2147482317"/>
            <ac:picMk id="3" creationId="{E3D35729-371E-898B-FF6A-69A4B1282E7E}"/>
          </ac:picMkLst>
        </pc:picChg>
      </pc:sldChg>
      <pc:sldChg chg="addSp modSp new mod">
        <pc:chgData name="Tolvett Sepulveda, Carlos" userId="d917d862-875c-4b5a-be33-e6c9d4d53a00" providerId="ADAL" clId="{BE2B22DB-7582-4DBE-BEFE-F1859D6ADF99}" dt="2024-04-17T11:38:18.012" v="70" actId="14100"/>
        <pc:sldMkLst>
          <pc:docMk/>
          <pc:sldMk cId="176820612" sldId="2147482318"/>
        </pc:sldMkLst>
        <pc:picChg chg="add mod">
          <ac:chgData name="Tolvett Sepulveda, Carlos" userId="d917d862-875c-4b5a-be33-e6c9d4d53a00" providerId="ADAL" clId="{BE2B22DB-7582-4DBE-BEFE-F1859D6ADF99}" dt="2024-04-17T11:38:18.012" v="70" actId="14100"/>
          <ac:picMkLst>
            <pc:docMk/>
            <pc:sldMk cId="176820612" sldId="2147482318"/>
            <ac:picMk id="3" creationId="{145743DF-4836-8596-61E1-00D33FB8EC10}"/>
          </ac:picMkLst>
        </pc:picChg>
      </pc:sldChg>
      <pc:sldChg chg="addSp modSp new mod">
        <pc:chgData name="Tolvett Sepulveda, Carlos" userId="d917d862-875c-4b5a-be33-e6c9d4d53a00" providerId="ADAL" clId="{BE2B22DB-7582-4DBE-BEFE-F1859D6ADF99}" dt="2024-04-17T11:39:46.270" v="74" actId="14100"/>
        <pc:sldMkLst>
          <pc:docMk/>
          <pc:sldMk cId="3208744409" sldId="2147482319"/>
        </pc:sldMkLst>
        <pc:picChg chg="add mod">
          <ac:chgData name="Tolvett Sepulveda, Carlos" userId="d917d862-875c-4b5a-be33-e6c9d4d53a00" providerId="ADAL" clId="{BE2B22DB-7582-4DBE-BEFE-F1859D6ADF99}" dt="2024-04-17T11:39:46.270" v="74" actId="14100"/>
          <ac:picMkLst>
            <pc:docMk/>
            <pc:sldMk cId="3208744409" sldId="2147482319"/>
            <ac:picMk id="3" creationId="{E23B899A-E6CE-C3DD-7276-B346A427E34A}"/>
          </ac:picMkLst>
        </pc:picChg>
      </pc:sldChg>
      <pc:sldChg chg="addSp modSp new mod">
        <pc:chgData name="Tolvett Sepulveda, Carlos" userId="d917d862-875c-4b5a-be33-e6c9d4d53a00" providerId="ADAL" clId="{BE2B22DB-7582-4DBE-BEFE-F1859D6ADF99}" dt="2024-04-17T11:50:15.091" v="80" actId="14100"/>
        <pc:sldMkLst>
          <pc:docMk/>
          <pc:sldMk cId="2866778478" sldId="2147482320"/>
        </pc:sldMkLst>
        <pc:picChg chg="add mod">
          <ac:chgData name="Tolvett Sepulveda, Carlos" userId="d917d862-875c-4b5a-be33-e6c9d4d53a00" providerId="ADAL" clId="{BE2B22DB-7582-4DBE-BEFE-F1859D6ADF99}" dt="2024-04-17T11:50:15.091" v="80" actId="14100"/>
          <ac:picMkLst>
            <pc:docMk/>
            <pc:sldMk cId="2866778478" sldId="2147482320"/>
            <ac:picMk id="3" creationId="{04EA9A58-6A1D-68DA-B9C1-6DE6BD046B69}"/>
          </ac:picMkLst>
        </pc:picChg>
      </pc:sldChg>
      <pc:sldChg chg="addSp modSp new mod">
        <pc:chgData name="Tolvett Sepulveda, Carlos" userId="d917d862-875c-4b5a-be33-e6c9d4d53a00" providerId="ADAL" clId="{BE2B22DB-7582-4DBE-BEFE-F1859D6ADF99}" dt="2024-04-17T11:53:32.426" v="98" actId="14100"/>
        <pc:sldMkLst>
          <pc:docMk/>
          <pc:sldMk cId="3720596240" sldId="2147482321"/>
        </pc:sldMkLst>
        <pc:picChg chg="add mod">
          <ac:chgData name="Tolvett Sepulveda, Carlos" userId="d917d862-875c-4b5a-be33-e6c9d4d53a00" providerId="ADAL" clId="{BE2B22DB-7582-4DBE-BEFE-F1859D6ADF99}" dt="2024-04-17T11:52:26.023" v="92" actId="14100"/>
          <ac:picMkLst>
            <pc:docMk/>
            <pc:sldMk cId="3720596240" sldId="2147482321"/>
            <ac:picMk id="3" creationId="{9A820644-884E-8E3C-5E02-77D5554D5912}"/>
          </ac:picMkLst>
        </pc:picChg>
        <pc:picChg chg="add mod">
          <ac:chgData name="Tolvett Sepulveda, Carlos" userId="d917d862-875c-4b5a-be33-e6c9d4d53a00" providerId="ADAL" clId="{BE2B22DB-7582-4DBE-BEFE-F1859D6ADF99}" dt="2024-04-17T11:52:22.735" v="91" actId="1076"/>
          <ac:picMkLst>
            <pc:docMk/>
            <pc:sldMk cId="3720596240" sldId="2147482321"/>
            <ac:picMk id="5" creationId="{FBBE5415-4F17-B90F-DBEB-9049459A15CA}"/>
          </ac:picMkLst>
        </pc:picChg>
        <pc:picChg chg="add mod">
          <ac:chgData name="Tolvett Sepulveda, Carlos" userId="d917d862-875c-4b5a-be33-e6c9d4d53a00" providerId="ADAL" clId="{BE2B22DB-7582-4DBE-BEFE-F1859D6ADF99}" dt="2024-04-17T11:52:55.781" v="95" actId="14100"/>
          <ac:picMkLst>
            <pc:docMk/>
            <pc:sldMk cId="3720596240" sldId="2147482321"/>
            <ac:picMk id="7" creationId="{A40527E3-66DF-E58B-2192-BACD970BBAE7}"/>
          </ac:picMkLst>
        </pc:picChg>
        <pc:picChg chg="add mod">
          <ac:chgData name="Tolvett Sepulveda, Carlos" userId="d917d862-875c-4b5a-be33-e6c9d4d53a00" providerId="ADAL" clId="{BE2B22DB-7582-4DBE-BEFE-F1859D6ADF99}" dt="2024-04-17T11:53:32.426" v="98" actId="14100"/>
          <ac:picMkLst>
            <pc:docMk/>
            <pc:sldMk cId="3720596240" sldId="2147482321"/>
            <ac:picMk id="9" creationId="{E4680000-3BAE-AADE-BD4E-9C8D25B94D4A}"/>
          </ac:picMkLst>
        </pc:picChg>
      </pc:sldChg>
      <pc:sldChg chg="addSp modSp new mod">
        <pc:chgData name="Tolvett Sepulveda, Carlos" userId="d917d862-875c-4b5a-be33-e6c9d4d53a00" providerId="ADAL" clId="{BE2B22DB-7582-4DBE-BEFE-F1859D6ADF99}" dt="2024-04-17T11:57:14.874" v="110" actId="14100"/>
        <pc:sldMkLst>
          <pc:docMk/>
          <pc:sldMk cId="1834707932" sldId="2147482322"/>
        </pc:sldMkLst>
        <pc:picChg chg="add mod">
          <ac:chgData name="Tolvett Sepulveda, Carlos" userId="d917d862-875c-4b5a-be33-e6c9d4d53a00" providerId="ADAL" clId="{BE2B22DB-7582-4DBE-BEFE-F1859D6ADF99}" dt="2024-04-17T11:56:19.599" v="104" actId="14100"/>
          <ac:picMkLst>
            <pc:docMk/>
            <pc:sldMk cId="1834707932" sldId="2147482322"/>
            <ac:picMk id="3" creationId="{AB8741B4-B729-F1D5-F3B7-537658768113}"/>
          </ac:picMkLst>
        </pc:picChg>
        <pc:picChg chg="add mod">
          <ac:chgData name="Tolvett Sepulveda, Carlos" userId="d917d862-875c-4b5a-be33-e6c9d4d53a00" providerId="ADAL" clId="{BE2B22DB-7582-4DBE-BEFE-F1859D6ADF99}" dt="2024-04-17T11:56:48.518" v="107" actId="14100"/>
          <ac:picMkLst>
            <pc:docMk/>
            <pc:sldMk cId="1834707932" sldId="2147482322"/>
            <ac:picMk id="5" creationId="{9647C5D5-AAFF-EE2C-C27F-2036945CCC34}"/>
          </ac:picMkLst>
        </pc:picChg>
        <pc:picChg chg="add mod">
          <ac:chgData name="Tolvett Sepulveda, Carlos" userId="d917d862-875c-4b5a-be33-e6c9d4d53a00" providerId="ADAL" clId="{BE2B22DB-7582-4DBE-BEFE-F1859D6ADF99}" dt="2024-04-17T11:57:14.874" v="110" actId="14100"/>
          <ac:picMkLst>
            <pc:docMk/>
            <pc:sldMk cId="1834707932" sldId="2147482322"/>
            <ac:picMk id="7" creationId="{4A0F5E2F-277B-088C-C800-1343F1FA479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6E206E7B-3B97-4D57-B6CE-9DA189985556}" type="datetimeFigureOut">
              <a:t>17-06-2024</a:t>
            </a:fld>
            <a:endParaRPr lang="en-US"/>
          </a:p>
        </p:txBody>
      </p:sp>
      <p:sp>
        <p:nvSpPr>
          <p:cNvPr id="4" name="Slide Image Placeholder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3C70BB4A-6BD8-4034-BFDE-334A38BB2EEB}" type="slidenum">
              <a:t>‹Nº›</a:t>
            </a:fld>
            <a:endParaRPr lang="en-US"/>
          </a:p>
        </p:txBody>
      </p:sp>
    </p:spTree>
    <p:extLst>
      <p:ext uri="{BB962C8B-B14F-4D97-AF65-F5344CB8AC3E}">
        <p14:creationId xmlns:p14="http://schemas.microsoft.com/office/powerpoint/2010/main" val="2994475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a:p>
        </p:txBody>
      </p:sp>
    </p:spTree>
    <p:extLst>
      <p:ext uri="{BB962C8B-B14F-4D97-AF65-F5344CB8AC3E}">
        <p14:creationId xmlns:p14="http://schemas.microsoft.com/office/powerpoint/2010/main" val="2571858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34470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n-US" b="1" dirty="0"/>
              <a:t>Optimizable Transformation:</a:t>
            </a:r>
            <a:endParaRPr lang="en-US" dirty="0"/>
          </a:p>
          <a:p>
            <a:pPr>
              <a:buFont typeface="Arial" panose="020B0604020202020204" pitchFamily="34" charset="0"/>
              <a:buNone/>
            </a:pPr>
            <a:r>
              <a:rPr lang="en-US" dirty="0"/>
              <a:t>A process or function that can be adjusted (optimized) during training to minimize a loss function. In the context of GNNs, this means that the network learns to transform graph attributes in a way that improves performance on a given task (e.g., node classification, link prediction)</a:t>
            </a:r>
          </a:p>
          <a:p>
            <a:r>
              <a:rPr lang="en-US" b="1" dirty="0"/>
              <a:t>Graph Symmetries (Permutation Invariances):</a:t>
            </a:r>
            <a:endParaRPr lang="en-US" dirty="0"/>
          </a:p>
          <a:p>
            <a:pPr>
              <a:buFont typeface="Arial" panose="020B0604020202020204" pitchFamily="34" charset="0"/>
              <a:buNone/>
            </a:pPr>
            <a:r>
              <a:rPr lang="en-US" dirty="0"/>
              <a:t>A property of graphs where the order of nodes and edges does not affect the overall structure or the result of graph operations. For instance, renaming nodes or rearranging their order should not change the outcome of computations on the graph.</a:t>
            </a:r>
          </a:p>
          <a:p>
            <a:pPr>
              <a:buFont typeface="Arial" panose="020B0604020202020204" pitchFamily="34" charset="0"/>
              <a:buNone/>
            </a:pPr>
            <a:endParaRPr lang="en-US" dirty="0"/>
          </a:p>
          <a:p>
            <a:endParaRPr lang="es-CL" dirty="0"/>
          </a:p>
        </p:txBody>
      </p:sp>
    </p:spTree>
    <p:extLst>
      <p:ext uri="{BB962C8B-B14F-4D97-AF65-F5344CB8AC3E}">
        <p14:creationId xmlns:p14="http://schemas.microsoft.com/office/powerpoint/2010/main" val="112911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n-US" b="1" dirty="0"/>
              <a:t>Optimizable Transformation:</a:t>
            </a:r>
            <a:endParaRPr lang="en-US" dirty="0"/>
          </a:p>
          <a:p>
            <a:pPr>
              <a:buFont typeface="Arial" panose="020B0604020202020204" pitchFamily="34" charset="0"/>
              <a:buNone/>
            </a:pPr>
            <a:r>
              <a:rPr lang="en-US" dirty="0"/>
              <a:t>A process or function that can be adjusted (optimized) during training to minimize a loss function. In the context of GNNs, this means that the network learns to transform graph attributes in a way that improves performance on a given task (e.g., node classification, link prediction)</a:t>
            </a:r>
          </a:p>
          <a:p>
            <a:r>
              <a:rPr lang="en-US" b="1" dirty="0"/>
              <a:t>Graph Symmetries (Permutation Invariances):</a:t>
            </a:r>
            <a:endParaRPr lang="en-US" dirty="0"/>
          </a:p>
          <a:p>
            <a:pPr>
              <a:buFont typeface="Arial" panose="020B0604020202020204" pitchFamily="34" charset="0"/>
              <a:buNone/>
            </a:pPr>
            <a:r>
              <a:rPr lang="en-US" dirty="0"/>
              <a:t>A property of graphs where the order of nodes and edges does not affect the overall structure or the result of graph operations. For instance, renaming nodes or rearranging their order should not change the outcome of computations on the graph.</a:t>
            </a:r>
          </a:p>
          <a:p>
            <a:pPr>
              <a:buFont typeface="Arial" panose="020B0604020202020204" pitchFamily="34" charset="0"/>
              <a:buNone/>
            </a:pPr>
            <a:endParaRPr lang="en-US" dirty="0"/>
          </a:p>
          <a:p>
            <a:endParaRPr lang="es-CL" dirty="0"/>
          </a:p>
        </p:txBody>
      </p:sp>
    </p:spTree>
    <p:extLst>
      <p:ext uri="{BB962C8B-B14F-4D97-AF65-F5344CB8AC3E}">
        <p14:creationId xmlns:p14="http://schemas.microsoft.com/office/powerpoint/2010/main" val="3970797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n-US" b="1" dirty="0"/>
              <a:t>Optimizable Transformation:</a:t>
            </a:r>
            <a:endParaRPr lang="en-US" dirty="0"/>
          </a:p>
          <a:p>
            <a:pPr>
              <a:buFont typeface="Arial" panose="020B0604020202020204" pitchFamily="34" charset="0"/>
              <a:buNone/>
            </a:pPr>
            <a:r>
              <a:rPr lang="en-US" dirty="0"/>
              <a:t>A process or function that can be adjusted (optimized) during training to minimize a loss function. In the context of GNNs, this means that the network learns to transform graph attributes in a way that improves performance on a given task (e.g., node classification, link prediction)</a:t>
            </a:r>
          </a:p>
          <a:p>
            <a:r>
              <a:rPr lang="en-US" b="1" dirty="0"/>
              <a:t>Graph Symmetries (Permutation Invariances):</a:t>
            </a:r>
            <a:endParaRPr lang="en-US" dirty="0"/>
          </a:p>
          <a:p>
            <a:pPr>
              <a:buFont typeface="Arial" panose="020B0604020202020204" pitchFamily="34" charset="0"/>
              <a:buNone/>
            </a:pPr>
            <a:r>
              <a:rPr lang="en-US" dirty="0"/>
              <a:t>A property of graphs where the order of nodes and edges does not affect the overall structure or the result of graph operations. For instance, renaming nodes or rearranging their order should not change the outcome of computations on the graph.</a:t>
            </a:r>
          </a:p>
          <a:p>
            <a:pPr>
              <a:buFont typeface="Arial" panose="020B0604020202020204" pitchFamily="34" charset="0"/>
              <a:buNone/>
            </a:pPr>
            <a:endParaRPr lang="en-US" dirty="0"/>
          </a:p>
          <a:p>
            <a:endParaRPr lang="es-CL" dirty="0"/>
          </a:p>
        </p:txBody>
      </p:sp>
    </p:spTree>
    <p:extLst>
      <p:ext uri="{BB962C8B-B14F-4D97-AF65-F5344CB8AC3E}">
        <p14:creationId xmlns:p14="http://schemas.microsoft.com/office/powerpoint/2010/main" val="293068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n-US" b="1" dirty="0"/>
              <a:t>Optimizable Transformation:</a:t>
            </a:r>
            <a:endParaRPr lang="en-US" dirty="0"/>
          </a:p>
          <a:p>
            <a:pPr>
              <a:buFont typeface="Arial" panose="020B0604020202020204" pitchFamily="34" charset="0"/>
              <a:buNone/>
            </a:pPr>
            <a:r>
              <a:rPr lang="en-US" dirty="0"/>
              <a:t>A process or function that can be adjusted (optimized) during training to minimize a loss function. In the context of GNNs, this means that the network learns to transform graph attributes in a way that improves performance on a given task (e.g., node classification, link prediction)</a:t>
            </a:r>
          </a:p>
          <a:p>
            <a:r>
              <a:rPr lang="en-US" b="1" dirty="0"/>
              <a:t>Graph Symmetries (Permutation Invariances):</a:t>
            </a:r>
            <a:endParaRPr lang="en-US" dirty="0"/>
          </a:p>
          <a:p>
            <a:pPr>
              <a:buFont typeface="Arial" panose="020B0604020202020204" pitchFamily="34" charset="0"/>
              <a:buNone/>
            </a:pPr>
            <a:r>
              <a:rPr lang="en-US" dirty="0"/>
              <a:t>A property of graphs where the order of nodes and edges does not affect the overall structure or the result of graph operations. For instance, renaming nodes or rearranging their order should not change the outcome of computations on the graph.</a:t>
            </a:r>
          </a:p>
          <a:p>
            <a:pPr>
              <a:buFont typeface="Arial" panose="020B0604020202020204" pitchFamily="34" charset="0"/>
              <a:buNone/>
            </a:pPr>
            <a:endParaRPr lang="en-US" dirty="0"/>
          </a:p>
          <a:p>
            <a:endParaRPr lang="es-CL" dirty="0"/>
          </a:p>
        </p:txBody>
      </p:sp>
    </p:spTree>
    <p:extLst>
      <p:ext uri="{BB962C8B-B14F-4D97-AF65-F5344CB8AC3E}">
        <p14:creationId xmlns:p14="http://schemas.microsoft.com/office/powerpoint/2010/main" val="2504356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n-US" b="1" dirty="0"/>
              <a:t>Optimizable Transformation:</a:t>
            </a:r>
            <a:endParaRPr lang="en-US" dirty="0"/>
          </a:p>
          <a:p>
            <a:pPr>
              <a:buFont typeface="Arial" panose="020B0604020202020204" pitchFamily="34" charset="0"/>
              <a:buNone/>
            </a:pPr>
            <a:r>
              <a:rPr lang="en-US" dirty="0"/>
              <a:t>A process or function that can be adjusted (optimized) during training to minimize a loss function. In the context of GNNs, this means that the network learns to transform graph attributes in a way that improves performance on a given task (e.g., node classification, link prediction)</a:t>
            </a:r>
          </a:p>
          <a:p>
            <a:r>
              <a:rPr lang="en-US" b="1" dirty="0"/>
              <a:t>Graph Symmetries (Permutation Invariances):</a:t>
            </a:r>
            <a:endParaRPr lang="en-US" dirty="0"/>
          </a:p>
          <a:p>
            <a:pPr>
              <a:buFont typeface="Arial" panose="020B0604020202020204" pitchFamily="34" charset="0"/>
              <a:buNone/>
            </a:pPr>
            <a:r>
              <a:rPr lang="en-US" dirty="0"/>
              <a:t>A property of graphs where the order of nodes and edges does not affect the overall structure or the result of graph operations. For instance, renaming nodes or rearranging their order should not change the outcome of computations on the graph.</a:t>
            </a:r>
          </a:p>
          <a:p>
            <a:pPr>
              <a:buFont typeface="Arial" panose="020B0604020202020204" pitchFamily="34" charset="0"/>
              <a:buNone/>
            </a:pPr>
            <a:endParaRPr lang="en-US" dirty="0"/>
          </a:p>
          <a:p>
            <a:endParaRPr lang="es-CL" dirty="0"/>
          </a:p>
        </p:txBody>
      </p:sp>
    </p:spTree>
    <p:extLst>
      <p:ext uri="{BB962C8B-B14F-4D97-AF65-F5344CB8AC3E}">
        <p14:creationId xmlns:p14="http://schemas.microsoft.com/office/powerpoint/2010/main" val="2604770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n-US" b="1" dirty="0"/>
              <a:t>Optimizable Transformation:</a:t>
            </a:r>
            <a:endParaRPr lang="en-US" dirty="0"/>
          </a:p>
          <a:p>
            <a:pPr>
              <a:buFont typeface="Arial" panose="020B0604020202020204" pitchFamily="34" charset="0"/>
              <a:buNone/>
            </a:pPr>
            <a:r>
              <a:rPr lang="en-US" dirty="0"/>
              <a:t>A process or function that can be adjusted (optimized) during training to minimize a loss function. In the context of GNNs, this means that the network learns to transform graph attributes in a way that improves performance on a given task (e.g., node classification, link prediction)</a:t>
            </a:r>
          </a:p>
          <a:p>
            <a:r>
              <a:rPr lang="en-US" b="1" dirty="0"/>
              <a:t>Graph Symmetries (Permutation Invariances):</a:t>
            </a:r>
            <a:endParaRPr lang="en-US" dirty="0"/>
          </a:p>
          <a:p>
            <a:pPr>
              <a:buFont typeface="Arial" panose="020B0604020202020204" pitchFamily="34" charset="0"/>
              <a:buNone/>
            </a:pPr>
            <a:r>
              <a:rPr lang="en-US" dirty="0"/>
              <a:t>A property of graphs where the order of nodes and edges does not affect the overall structure or the result of graph operations. For instance, renaming nodes or rearranging their order should not change the outcome of computations on the graph.</a:t>
            </a:r>
          </a:p>
          <a:p>
            <a:pPr>
              <a:buFont typeface="Arial" panose="020B0604020202020204" pitchFamily="34" charset="0"/>
              <a:buNone/>
            </a:pPr>
            <a:endParaRPr lang="en-US" dirty="0"/>
          </a:p>
          <a:p>
            <a:endParaRPr lang="es-CL" dirty="0"/>
          </a:p>
        </p:txBody>
      </p:sp>
    </p:spTree>
    <p:extLst>
      <p:ext uri="{BB962C8B-B14F-4D97-AF65-F5344CB8AC3E}">
        <p14:creationId xmlns:p14="http://schemas.microsoft.com/office/powerpoint/2010/main" val="4128326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n-US" b="1" dirty="0"/>
              <a:t>Optimizable Transformation:</a:t>
            </a:r>
            <a:endParaRPr lang="en-US" dirty="0"/>
          </a:p>
          <a:p>
            <a:pPr>
              <a:buFont typeface="Arial" panose="020B0604020202020204" pitchFamily="34" charset="0"/>
              <a:buNone/>
            </a:pPr>
            <a:r>
              <a:rPr lang="en-US" dirty="0"/>
              <a:t>A process or function that can be adjusted (optimized) during training to minimize a loss function. In the context of GNNs, this means that the network learns to transform graph attributes in a way that improves performance on a given task (e.g., node classification, link prediction)</a:t>
            </a:r>
          </a:p>
          <a:p>
            <a:r>
              <a:rPr lang="en-US" b="1" dirty="0"/>
              <a:t>Graph Symmetries (Permutation Invariances):</a:t>
            </a:r>
            <a:endParaRPr lang="en-US" dirty="0"/>
          </a:p>
          <a:p>
            <a:pPr>
              <a:buFont typeface="Arial" panose="020B0604020202020204" pitchFamily="34" charset="0"/>
              <a:buNone/>
            </a:pPr>
            <a:r>
              <a:rPr lang="en-US" dirty="0"/>
              <a:t>A property of graphs where the order of nodes and edges does not affect the overall structure or the result of graph operations. For instance, renaming nodes or rearranging their order should not change the outcome of computations on the graph.</a:t>
            </a:r>
          </a:p>
          <a:p>
            <a:pPr>
              <a:buFont typeface="Arial" panose="020B0604020202020204" pitchFamily="34" charset="0"/>
              <a:buNone/>
            </a:pPr>
            <a:endParaRPr lang="en-US" dirty="0"/>
          </a:p>
          <a:p>
            <a:endParaRPr lang="es-CL" dirty="0"/>
          </a:p>
        </p:txBody>
      </p:sp>
    </p:spTree>
    <p:extLst>
      <p:ext uri="{BB962C8B-B14F-4D97-AF65-F5344CB8AC3E}">
        <p14:creationId xmlns:p14="http://schemas.microsoft.com/office/powerpoint/2010/main" val="3819344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n-US" b="1" dirty="0"/>
              <a:t>Optimizable Transformation:</a:t>
            </a:r>
            <a:endParaRPr lang="en-US" dirty="0"/>
          </a:p>
          <a:p>
            <a:pPr>
              <a:buFont typeface="Arial" panose="020B0604020202020204" pitchFamily="34" charset="0"/>
              <a:buNone/>
            </a:pPr>
            <a:r>
              <a:rPr lang="en-US" dirty="0"/>
              <a:t>A process or function that can be adjusted (optimized) during training to minimize a loss function. In the context of GNNs, this means that the network learns to transform graph attributes in a way that improves performance on a given task (e.g., node classification, link prediction)</a:t>
            </a:r>
          </a:p>
          <a:p>
            <a:r>
              <a:rPr lang="en-US" b="1" dirty="0"/>
              <a:t>Graph Symmetries (Permutation Invariances):</a:t>
            </a:r>
            <a:endParaRPr lang="en-US" dirty="0"/>
          </a:p>
          <a:p>
            <a:pPr>
              <a:buFont typeface="Arial" panose="020B0604020202020204" pitchFamily="34" charset="0"/>
              <a:buNone/>
            </a:pPr>
            <a:r>
              <a:rPr lang="en-US" dirty="0"/>
              <a:t>A property of graphs where the order of nodes and edges does not affect the overall structure or the result of graph operations. For instance, renaming nodes or rearranging their order should not change the outcome of computations on the graph.</a:t>
            </a:r>
          </a:p>
          <a:p>
            <a:pPr>
              <a:buFont typeface="Arial" panose="020B0604020202020204" pitchFamily="34" charset="0"/>
              <a:buNone/>
            </a:pPr>
            <a:endParaRPr lang="en-US" dirty="0"/>
          </a:p>
          <a:p>
            <a:endParaRPr lang="es-CL" dirty="0"/>
          </a:p>
        </p:txBody>
      </p:sp>
    </p:spTree>
    <p:extLst>
      <p:ext uri="{BB962C8B-B14F-4D97-AF65-F5344CB8AC3E}">
        <p14:creationId xmlns:p14="http://schemas.microsoft.com/office/powerpoint/2010/main" val="289068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a:p>
        </p:txBody>
      </p:sp>
    </p:spTree>
    <p:extLst>
      <p:ext uri="{BB962C8B-B14F-4D97-AF65-F5344CB8AC3E}">
        <p14:creationId xmlns:p14="http://schemas.microsoft.com/office/powerpoint/2010/main" val="169276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a:p>
        </p:txBody>
      </p:sp>
    </p:spTree>
    <p:extLst>
      <p:ext uri="{BB962C8B-B14F-4D97-AF65-F5344CB8AC3E}">
        <p14:creationId xmlns:p14="http://schemas.microsoft.com/office/powerpoint/2010/main" val="3292752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a:p>
        </p:txBody>
      </p:sp>
    </p:spTree>
    <p:extLst>
      <p:ext uri="{BB962C8B-B14F-4D97-AF65-F5344CB8AC3E}">
        <p14:creationId xmlns:p14="http://schemas.microsoft.com/office/powerpoint/2010/main" val="139204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a:p>
        </p:txBody>
      </p:sp>
    </p:spTree>
    <p:extLst>
      <p:ext uri="{BB962C8B-B14F-4D97-AF65-F5344CB8AC3E}">
        <p14:creationId xmlns:p14="http://schemas.microsoft.com/office/powerpoint/2010/main" val="1368393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a:p>
        </p:txBody>
      </p:sp>
    </p:spTree>
    <p:extLst>
      <p:ext uri="{BB962C8B-B14F-4D97-AF65-F5344CB8AC3E}">
        <p14:creationId xmlns:p14="http://schemas.microsoft.com/office/powerpoint/2010/main" val="406852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a:p>
        </p:txBody>
      </p:sp>
    </p:spTree>
    <p:extLst>
      <p:ext uri="{BB962C8B-B14F-4D97-AF65-F5344CB8AC3E}">
        <p14:creationId xmlns:p14="http://schemas.microsoft.com/office/powerpoint/2010/main" val="2876564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a:p>
        </p:txBody>
      </p:sp>
    </p:spTree>
    <p:extLst>
      <p:ext uri="{BB962C8B-B14F-4D97-AF65-F5344CB8AC3E}">
        <p14:creationId xmlns:p14="http://schemas.microsoft.com/office/powerpoint/2010/main" val="3550701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a:p>
        </p:txBody>
      </p:sp>
    </p:spTree>
    <p:extLst>
      <p:ext uri="{BB962C8B-B14F-4D97-AF65-F5344CB8AC3E}">
        <p14:creationId xmlns:p14="http://schemas.microsoft.com/office/powerpoint/2010/main" val="35822876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3" name="Rectángulo redondeado 1">
            <a:extLst>
              <a:ext uri="{FF2B5EF4-FFF2-40B4-BE49-F238E27FC236}">
                <a16:creationId xmlns:a16="http://schemas.microsoft.com/office/drawing/2014/main" id="{8E4DB57B-70CA-542E-7A54-5D7E4E1C202D}"/>
              </a:ext>
            </a:extLst>
          </p:cNvPr>
          <p:cNvSpPr/>
          <p:nvPr userDrawn="1"/>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4" name="Image 2" descr="preencoded.png">
            <a:extLst>
              <a:ext uri="{FF2B5EF4-FFF2-40B4-BE49-F238E27FC236}">
                <a16:creationId xmlns:a16="http://schemas.microsoft.com/office/drawing/2014/main" id="{73975758-868E-B93D-A7DC-01666D48CDD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14413" y="833438"/>
            <a:ext cx="495300" cy="304800"/>
          </a:xfrm>
          <a:prstGeom prst="rect">
            <a:avLst/>
          </a:prstGeom>
        </p:spPr>
      </p:pic>
      <p:pic>
        <p:nvPicPr>
          <p:cNvPr id="5" name="Imagen 4">
            <a:extLst>
              <a:ext uri="{FF2B5EF4-FFF2-40B4-BE49-F238E27FC236}">
                <a16:creationId xmlns:a16="http://schemas.microsoft.com/office/drawing/2014/main" id="{A1AAAE4F-C3B2-3169-4830-6488BDC0095C}"/>
              </a:ext>
            </a:extLst>
          </p:cNvPr>
          <p:cNvPicPr>
            <a:picLocks noChangeAspect="1"/>
          </p:cNvPicPr>
          <p:nvPr userDrawn="1"/>
        </p:nvPicPr>
        <p:blipFill>
          <a:blip r:embed="rId4"/>
          <a:stretch>
            <a:fillRect/>
          </a:stretch>
        </p:blipFill>
        <p:spPr>
          <a:xfrm>
            <a:off x="1184224" y="9125194"/>
            <a:ext cx="2333892" cy="429927"/>
          </a:xfrm>
          <a:prstGeom prst="rect">
            <a:avLst/>
          </a:prstGeom>
        </p:spPr>
      </p:pic>
      <p:pic>
        <p:nvPicPr>
          <p:cNvPr id="7" name="Imagen 6">
            <a:extLst>
              <a:ext uri="{FF2B5EF4-FFF2-40B4-BE49-F238E27FC236}">
                <a16:creationId xmlns:a16="http://schemas.microsoft.com/office/drawing/2014/main" id="{F30D9DCB-617C-D63C-5F52-7C4FB2BFD00D}"/>
              </a:ext>
            </a:extLst>
          </p:cNvPr>
          <p:cNvPicPr>
            <a:picLocks noChangeAspect="1"/>
          </p:cNvPicPr>
          <p:nvPr userDrawn="1"/>
        </p:nvPicPr>
        <p:blipFill>
          <a:blip r:embed="rId5"/>
          <a:stretch>
            <a:fillRect/>
          </a:stretch>
        </p:blipFill>
        <p:spPr>
          <a:xfrm rot="6083580">
            <a:off x="12887016" y="8011443"/>
            <a:ext cx="4551113" cy="455111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455"/>
        <p:cNvGrpSpPr/>
        <p:nvPr/>
      </p:nvGrpSpPr>
      <p:grpSpPr>
        <a:xfrm>
          <a:off x="0" y="0"/>
          <a:ext cx="0" cy="0"/>
          <a:chOff x="0" y="0"/>
          <a:chExt cx="0" cy="0"/>
        </a:xfrm>
      </p:grpSpPr>
      <p:pic>
        <p:nvPicPr>
          <p:cNvPr id="456" name="Google Shape;456;p85"/>
          <p:cNvPicPr preferRelativeResize="0"/>
          <p:nvPr/>
        </p:nvPicPr>
        <p:blipFill/>
        <p:spPr>
          <a:xfrm>
            <a:off x="3179" y="2386"/>
            <a:ext cx="3174" cy="2381"/>
          </a:xfrm>
          <a:prstGeom prst="rect">
            <a:avLst/>
          </a:prstGeom>
          <a:solidFill>
            <a:srgbClr val="FFFFFF"/>
          </a:solidFill>
          <a:ln>
            <a:noFill/>
          </a:ln>
        </p:spPr>
      </p:pic>
      <p:sp>
        <p:nvSpPr>
          <p:cNvPr id="457" name="Google Shape;457;p85"/>
          <p:cNvSpPr txBox="1">
            <a:spLocks noGrp="1"/>
          </p:cNvSpPr>
          <p:nvPr>
            <p:ph type="sldNum" idx="12"/>
          </p:nvPr>
        </p:nvSpPr>
        <p:spPr>
          <a:xfrm>
            <a:off x="17414351" y="9720953"/>
            <a:ext cx="857250" cy="547688"/>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1200" b="0" i="0" u="none" strike="noStrike" cap="none">
                <a:solidFill>
                  <a:srgbClr val="888888"/>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rgbClr val="888888"/>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rgbClr val="888888"/>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rgbClr val="888888"/>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rgbClr val="888888"/>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rgbClr val="888888"/>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rgbClr val="888888"/>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rgbClr val="888888"/>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rgbClr val="888888"/>
                </a:solidFill>
                <a:latin typeface="Tahoma"/>
                <a:ea typeface="Tahoma"/>
                <a:cs typeface="Tahoma"/>
                <a:sym typeface="Tahoma"/>
              </a:defRPr>
            </a:lvl9pPr>
          </a:lstStyle>
          <a:p>
            <a:fld id="{00000000-1234-1234-1234-123412341234}" type="slidenum">
              <a:rPr lang="es-CL" smtClean="0"/>
              <a:pPr/>
              <a:t>‹Nº›</a:t>
            </a:fld>
            <a:endParaRPr lang="es-CL"/>
          </a:p>
        </p:txBody>
      </p:sp>
      <p:sp>
        <p:nvSpPr>
          <p:cNvPr id="458" name="Google Shape;458;p85"/>
          <p:cNvSpPr txBox="1">
            <a:spLocks noGrp="1"/>
          </p:cNvSpPr>
          <p:nvPr>
            <p:ph type="body" idx="1"/>
          </p:nvPr>
        </p:nvSpPr>
        <p:spPr>
          <a:xfrm>
            <a:off x="1079107" y="2019303"/>
            <a:ext cx="16129793" cy="6788945"/>
          </a:xfrm>
          <a:prstGeom prst="rect">
            <a:avLst/>
          </a:prstGeom>
          <a:noFill/>
          <a:ln>
            <a:noFill/>
          </a:ln>
        </p:spPr>
        <p:txBody>
          <a:bodyPr spcFirstLastPara="1" wrap="square" lIns="68575" tIns="34275" rIns="68575" bIns="34275" anchor="t" anchorCtr="0"/>
          <a:lstStyle>
            <a:lvl1pPr marL="914424" marR="0" lvl="0" indent="-596915" algn="l" rtl="0">
              <a:spcBef>
                <a:spcPts val="401"/>
              </a:spcBef>
              <a:spcAft>
                <a:spcPts val="0"/>
              </a:spcAft>
              <a:buClr>
                <a:schemeClr val="dk2"/>
              </a:buClr>
              <a:buSzPts val="1100"/>
              <a:buFont typeface="Arial"/>
              <a:buChar char="•"/>
              <a:defRPr sz="2201" b="0" i="0" u="none" strike="noStrike" cap="none">
                <a:solidFill>
                  <a:schemeClr val="dk1"/>
                </a:solidFill>
                <a:latin typeface="Arial"/>
                <a:ea typeface="Arial"/>
                <a:cs typeface="Arial"/>
                <a:sym typeface="Arial"/>
              </a:defRPr>
            </a:lvl1pPr>
            <a:lvl2pPr marL="1828847" marR="0" lvl="1" indent="-596915" algn="l" rtl="0">
              <a:spcBef>
                <a:spcPts val="401"/>
              </a:spcBef>
              <a:spcAft>
                <a:spcPts val="0"/>
              </a:spcAft>
              <a:buClr>
                <a:schemeClr val="dk2"/>
              </a:buClr>
              <a:buSzPts val="1100"/>
              <a:buFont typeface="Arial"/>
              <a:buChar char="–"/>
              <a:defRPr sz="2201" b="0" i="0" u="none" strike="noStrike" cap="none">
                <a:solidFill>
                  <a:schemeClr val="dk1"/>
                </a:solidFill>
                <a:latin typeface="Arial"/>
                <a:ea typeface="Arial"/>
                <a:cs typeface="Arial"/>
                <a:sym typeface="Arial"/>
              </a:defRPr>
            </a:lvl2pPr>
            <a:lvl3pPr marL="2743268" marR="0" lvl="2" indent="-596915" algn="l" rtl="0">
              <a:spcBef>
                <a:spcPts val="401"/>
              </a:spcBef>
              <a:spcAft>
                <a:spcPts val="0"/>
              </a:spcAft>
              <a:buClr>
                <a:schemeClr val="dk2"/>
              </a:buClr>
              <a:buSzPts val="1100"/>
              <a:buFont typeface="Noto Sans Symbols"/>
              <a:buChar char="▪"/>
              <a:defRPr sz="2201" b="0" i="0" u="none" strike="noStrike" cap="none">
                <a:solidFill>
                  <a:schemeClr val="dk1"/>
                </a:solidFill>
                <a:latin typeface="Arial"/>
                <a:ea typeface="Arial"/>
                <a:cs typeface="Arial"/>
                <a:sym typeface="Arial"/>
              </a:defRPr>
            </a:lvl3pPr>
            <a:lvl4pPr marL="3657692" marR="0" lvl="3" indent="-596915" algn="l" rtl="0">
              <a:spcBef>
                <a:spcPts val="401"/>
              </a:spcBef>
              <a:spcAft>
                <a:spcPts val="0"/>
              </a:spcAft>
              <a:buClr>
                <a:schemeClr val="dk1"/>
              </a:buClr>
              <a:buSzPts val="1100"/>
              <a:buFont typeface="Arial"/>
              <a:buChar char="–"/>
              <a:defRPr sz="2201" b="0" i="0" u="none" strike="noStrike" cap="none">
                <a:solidFill>
                  <a:schemeClr val="dk1"/>
                </a:solidFill>
                <a:latin typeface="Arial"/>
                <a:ea typeface="Arial"/>
                <a:cs typeface="Arial"/>
                <a:sym typeface="Arial"/>
              </a:defRPr>
            </a:lvl4pPr>
            <a:lvl5pPr marL="4572114" marR="0" lvl="4" indent="-596915" algn="l" rtl="0">
              <a:spcBef>
                <a:spcPts val="401"/>
              </a:spcBef>
              <a:spcAft>
                <a:spcPts val="0"/>
              </a:spcAft>
              <a:buClr>
                <a:schemeClr val="dk1"/>
              </a:buClr>
              <a:buSzPts val="1100"/>
              <a:buFont typeface="Arial"/>
              <a:buChar char="»"/>
              <a:defRPr sz="2201" b="0" i="0" u="none" strike="noStrike" cap="none">
                <a:solidFill>
                  <a:schemeClr val="dk1"/>
                </a:solidFill>
                <a:latin typeface="Arial"/>
                <a:ea typeface="Arial"/>
                <a:cs typeface="Arial"/>
                <a:sym typeface="Arial"/>
              </a:defRPr>
            </a:lvl5pPr>
            <a:lvl6pPr marL="5486538" marR="0" lvl="5" indent="-647717" algn="l" rtl="0">
              <a:spcBef>
                <a:spcPts val="600"/>
              </a:spcBef>
              <a:spcAft>
                <a:spcPts val="0"/>
              </a:spcAft>
              <a:buClr>
                <a:schemeClr val="dk1"/>
              </a:buClr>
              <a:buSzPts val="1500"/>
              <a:buFont typeface="Arial"/>
              <a:buChar char="•"/>
              <a:defRPr sz="3000" b="0" i="0" u="none" strike="noStrike" cap="none">
                <a:solidFill>
                  <a:schemeClr val="dk1"/>
                </a:solidFill>
                <a:latin typeface="Arial"/>
                <a:ea typeface="Arial"/>
                <a:cs typeface="Arial"/>
                <a:sym typeface="Arial"/>
              </a:defRPr>
            </a:lvl6pPr>
            <a:lvl7pPr marL="6400961" marR="0" lvl="6" indent="-647717" algn="l" rtl="0">
              <a:spcBef>
                <a:spcPts val="600"/>
              </a:spcBef>
              <a:spcAft>
                <a:spcPts val="0"/>
              </a:spcAft>
              <a:buClr>
                <a:schemeClr val="dk1"/>
              </a:buClr>
              <a:buSzPts val="1500"/>
              <a:buFont typeface="Arial"/>
              <a:buChar char="•"/>
              <a:defRPr sz="3000" b="0" i="0" u="none" strike="noStrike" cap="none">
                <a:solidFill>
                  <a:schemeClr val="dk1"/>
                </a:solidFill>
                <a:latin typeface="Arial"/>
                <a:ea typeface="Arial"/>
                <a:cs typeface="Arial"/>
                <a:sym typeface="Arial"/>
              </a:defRPr>
            </a:lvl7pPr>
            <a:lvl8pPr marL="7315383" marR="0" lvl="7" indent="-647717" algn="l" rtl="0">
              <a:spcBef>
                <a:spcPts val="600"/>
              </a:spcBef>
              <a:spcAft>
                <a:spcPts val="0"/>
              </a:spcAft>
              <a:buClr>
                <a:schemeClr val="dk1"/>
              </a:buClr>
              <a:buSzPts val="1500"/>
              <a:buFont typeface="Arial"/>
              <a:buChar char="•"/>
              <a:defRPr sz="3000" b="0" i="0" u="none" strike="noStrike" cap="none">
                <a:solidFill>
                  <a:schemeClr val="dk1"/>
                </a:solidFill>
                <a:latin typeface="Arial"/>
                <a:ea typeface="Arial"/>
                <a:cs typeface="Arial"/>
                <a:sym typeface="Arial"/>
              </a:defRPr>
            </a:lvl8pPr>
            <a:lvl9pPr marL="8229807" marR="0" lvl="8" indent="-647717" algn="l" rtl="0">
              <a:spcBef>
                <a:spcPts val="600"/>
              </a:spcBef>
              <a:spcAft>
                <a:spcPts val="0"/>
              </a:spcAft>
              <a:buClr>
                <a:schemeClr val="dk1"/>
              </a:buClr>
              <a:buSzPts val="1500"/>
              <a:buFont typeface="Arial"/>
              <a:buChar char="•"/>
              <a:defRPr sz="3000" b="0" i="0" u="none" strike="noStrike" cap="none">
                <a:solidFill>
                  <a:schemeClr val="dk1"/>
                </a:solidFill>
                <a:latin typeface="Arial"/>
                <a:ea typeface="Arial"/>
                <a:cs typeface="Arial"/>
                <a:sym typeface="Arial"/>
              </a:defRPr>
            </a:lvl9pPr>
          </a:lstStyle>
          <a:p>
            <a:endParaRPr/>
          </a:p>
        </p:txBody>
      </p:sp>
      <p:sp>
        <p:nvSpPr>
          <p:cNvPr id="459" name="Google Shape;459;p85"/>
          <p:cNvSpPr txBox="1">
            <a:spLocks noGrp="1"/>
          </p:cNvSpPr>
          <p:nvPr>
            <p:ph type="dt" idx="10"/>
          </p:nvPr>
        </p:nvSpPr>
        <p:spPr>
          <a:xfrm>
            <a:off x="1079105" y="9739316"/>
            <a:ext cx="1714500" cy="547688"/>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1200" b="0" i="0" u="none" strike="noStrike" cap="none">
                <a:solidFill>
                  <a:srgbClr val="888888"/>
                </a:solidFill>
                <a:latin typeface="Tahoma"/>
                <a:ea typeface="Tahoma"/>
                <a:cs typeface="Tahoma"/>
                <a:sym typeface="Tahoma"/>
              </a:defRPr>
            </a:lvl1pPr>
            <a:lvl2pPr marR="0" lvl="1" algn="l" rtl="0">
              <a:spcBef>
                <a:spcPts val="0"/>
              </a:spcBef>
              <a:spcAft>
                <a:spcPts val="0"/>
              </a:spcAft>
              <a:buSzPts val="1100"/>
              <a:buNone/>
              <a:defRPr sz="2801"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2801"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2801"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2801"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2801"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2801"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2801"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2801" b="0" i="0" u="none" strike="noStrike" cap="none">
                <a:solidFill>
                  <a:schemeClr val="dk1"/>
                </a:solidFill>
                <a:latin typeface="Arial"/>
                <a:ea typeface="Arial"/>
                <a:cs typeface="Arial"/>
                <a:sym typeface="Arial"/>
              </a:defRPr>
            </a:lvl9pPr>
          </a:lstStyle>
          <a:p>
            <a:endParaRPr/>
          </a:p>
        </p:txBody>
      </p:sp>
      <p:sp>
        <p:nvSpPr>
          <p:cNvPr id="460" name="Google Shape;460;p85"/>
          <p:cNvSpPr txBox="1">
            <a:spLocks noGrp="1"/>
          </p:cNvSpPr>
          <p:nvPr>
            <p:ph type="title"/>
          </p:nvPr>
        </p:nvSpPr>
        <p:spPr>
          <a:xfrm>
            <a:off x="488285" y="214313"/>
            <a:ext cx="17311439" cy="85725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3000" b="0" i="0" u="none" strike="noStrike" cap="none">
                <a:solidFill>
                  <a:schemeClr val="dk1"/>
                </a:solidFill>
                <a:latin typeface="Arial"/>
                <a:ea typeface="Arial"/>
                <a:cs typeface="Arial"/>
                <a:sym typeface="Arial"/>
              </a:defRPr>
            </a:lvl1pPr>
            <a:lvl2pPr marR="0" lvl="1" algn="r" rtl="0">
              <a:spcBef>
                <a:spcPts val="0"/>
              </a:spcBef>
              <a:spcAft>
                <a:spcPts val="0"/>
              </a:spcAft>
              <a:buSzPts val="1100"/>
              <a:buNone/>
              <a:defRPr sz="3600" b="0" i="0" u="none" strike="noStrike" cap="none">
                <a:solidFill>
                  <a:schemeClr val="lt1"/>
                </a:solidFill>
                <a:latin typeface="Tahoma"/>
                <a:ea typeface="Tahoma"/>
                <a:cs typeface="Tahoma"/>
                <a:sym typeface="Tahoma"/>
              </a:defRPr>
            </a:lvl2pPr>
            <a:lvl3pPr marR="0" lvl="2" algn="r" rtl="0">
              <a:spcBef>
                <a:spcPts val="0"/>
              </a:spcBef>
              <a:spcAft>
                <a:spcPts val="0"/>
              </a:spcAft>
              <a:buSzPts val="1100"/>
              <a:buNone/>
              <a:defRPr sz="3600" b="0" i="0" u="none" strike="noStrike" cap="none">
                <a:solidFill>
                  <a:schemeClr val="lt1"/>
                </a:solidFill>
                <a:latin typeface="Tahoma"/>
                <a:ea typeface="Tahoma"/>
                <a:cs typeface="Tahoma"/>
                <a:sym typeface="Tahoma"/>
              </a:defRPr>
            </a:lvl3pPr>
            <a:lvl4pPr marR="0" lvl="3" algn="r" rtl="0">
              <a:spcBef>
                <a:spcPts val="0"/>
              </a:spcBef>
              <a:spcAft>
                <a:spcPts val="0"/>
              </a:spcAft>
              <a:buSzPts val="1100"/>
              <a:buNone/>
              <a:defRPr sz="3600" b="0" i="0" u="none" strike="noStrike" cap="none">
                <a:solidFill>
                  <a:schemeClr val="lt1"/>
                </a:solidFill>
                <a:latin typeface="Tahoma"/>
                <a:ea typeface="Tahoma"/>
                <a:cs typeface="Tahoma"/>
                <a:sym typeface="Tahoma"/>
              </a:defRPr>
            </a:lvl4pPr>
            <a:lvl5pPr marR="0" lvl="4" algn="r" rtl="0">
              <a:spcBef>
                <a:spcPts val="0"/>
              </a:spcBef>
              <a:spcAft>
                <a:spcPts val="0"/>
              </a:spcAft>
              <a:buSzPts val="1100"/>
              <a:buNone/>
              <a:defRPr sz="3600" b="0" i="0" u="none" strike="noStrike" cap="none">
                <a:solidFill>
                  <a:schemeClr val="lt1"/>
                </a:solidFill>
                <a:latin typeface="Tahoma"/>
                <a:ea typeface="Tahoma"/>
                <a:cs typeface="Tahoma"/>
                <a:sym typeface="Tahoma"/>
              </a:defRPr>
            </a:lvl5pPr>
            <a:lvl6pPr marR="0" lvl="5" algn="r" rtl="0">
              <a:spcBef>
                <a:spcPts val="0"/>
              </a:spcBef>
              <a:spcAft>
                <a:spcPts val="0"/>
              </a:spcAft>
              <a:buSzPts val="1100"/>
              <a:buNone/>
              <a:defRPr sz="3600" b="0" i="0" u="none" strike="noStrike" cap="none">
                <a:solidFill>
                  <a:schemeClr val="lt1"/>
                </a:solidFill>
                <a:latin typeface="Tahoma"/>
                <a:ea typeface="Tahoma"/>
                <a:cs typeface="Tahoma"/>
                <a:sym typeface="Tahoma"/>
              </a:defRPr>
            </a:lvl6pPr>
            <a:lvl7pPr marR="0" lvl="6" algn="r" rtl="0">
              <a:spcBef>
                <a:spcPts val="0"/>
              </a:spcBef>
              <a:spcAft>
                <a:spcPts val="0"/>
              </a:spcAft>
              <a:buSzPts val="1100"/>
              <a:buNone/>
              <a:defRPr sz="3600" b="0" i="0" u="none" strike="noStrike" cap="none">
                <a:solidFill>
                  <a:schemeClr val="lt1"/>
                </a:solidFill>
                <a:latin typeface="Tahoma"/>
                <a:ea typeface="Tahoma"/>
                <a:cs typeface="Tahoma"/>
                <a:sym typeface="Tahoma"/>
              </a:defRPr>
            </a:lvl7pPr>
            <a:lvl8pPr marR="0" lvl="7" algn="r" rtl="0">
              <a:spcBef>
                <a:spcPts val="0"/>
              </a:spcBef>
              <a:spcAft>
                <a:spcPts val="0"/>
              </a:spcAft>
              <a:buSzPts val="1100"/>
              <a:buNone/>
              <a:defRPr sz="3600" b="0" i="0" u="none" strike="noStrike" cap="none">
                <a:solidFill>
                  <a:schemeClr val="lt1"/>
                </a:solidFill>
                <a:latin typeface="Tahoma"/>
                <a:ea typeface="Tahoma"/>
                <a:cs typeface="Tahoma"/>
                <a:sym typeface="Tahoma"/>
              </a:defRPr>
            </a:lvl8pPr>
            <a:lvl9pPr marR="0" lvl="8" algn="r" rtl="0">
              <a:spcBef>
                <a:spcPts val="0"/>
              </a:spcBef>
              <a:spcAft>
                <a:spcPts val="0"/>
              </a:spcAft>
              <a:buSzPts val="1100"/>
              <a:buNone/>
              <a:defRPr sz="3600" b="0" i="0" u="none" strike="noStrike" cap="none">
                <a:solidFill>
                  <a:schemeClr val="lt1"/>
                </a:solidFill>
                <a:latin typeface="Tahoma"/>
                <a:ea typeface="Tahoma"/>
                <a:cs typeface="Tahoma"/>
                <a:sym typeface="Tahoma"/>
              </a:defRPr>
            </a:lvl9pPr>
          </a:lstStyle>
          <a:p>
            <a:endParaRPr/>
          </a:p>
        </p:txBody>
      </p:sp>
    </p:spTree>
    <p:extLst>
      <p:ext uri="{BB962C8B-B14F-4D97-AF65-F5344CB8AC3E}">
        <p14:creationId xmlns:p14="http://schemas.microsoft.com/office/powerpoint/2010/main" val="292893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g16f93678207_0_78"/>
          <p:cNvSpPr txBox="1">
            <a:spLocks noGrp="1"/>
          </p:cNvSpPr>
          <p:nvPr>
            <p:ph type="ctrTitle"/>
          </p:nvPr>
        </p:nvSpPr>
        <p:spPr>
          <a:xfrm>
            <a:off x="623417" y="1489151"/>
            <a:ext cx="17041200" cy="4105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10400"/>
            </a:lvl1pPr>
            <a:lvl2pPr lvl="1" algn="ctr">
              <a:lnSpc>
                <a:spcPct val="100000"/>
              </a:lnSpc>
              <a:spcBef>
                <a:spcPts val="0"/>
              </a:spcBef>
              <a:spcAft>
                <a:spcPts val="0"/>
              </a:spcAft>
              <a:buSzPts val="5200"/>
              <a:buNone/>
              <a:defRPr sz="10400"/>
            </a:lvl2pPr>
            <a:lvl3pPr lvl="2" algn="ctr">
              <a:lnSpc>
                <a:spcPct val="100000"/>
              </a:lnSpc>
              <a:spcBef>
                <a:spcPts val="0"/>
              </a:spcBef>
              <a:spcAft>
                <a:spcPts val="0"/>
              </a:spcAft>
              <a:buSzPts val="5200"/>
              <a:buNone/>
              <a:defRPr sz="10400"/>
            </a:lvl3pPr>
            <a:lvl4pPr lvl="3" algn="ctr">
              <a:lnSpc>
                <a:spcPct val="100000"/>
              </a:lnSpc>
              <a:spcBef>
                <a:spcPts val="0"/>
              </a:spcBef>
              <a:spcAft>
                <a:spcPts val="0"/>
              </a:spcAft>
              <a:buSzPts val="5200"/>
              <a:buNone/>
              <a:defRPr sz="10400"/>
            </a:lvl4pPr>
            <a:lvl5pPr lvl="4" algn="ctr">
              <a:lnSpc>
                <a:spcPct val="100000"/>
              </a:lnSpc>
              <a:spcBef>
                <a:spcPts val="0"/>
              </a:spcBef>
              <a:spcAft>
                <a:spcPts val="0"/>
              </a:spcAft>
              <a:buSzPts val="5200"/>
              <a:buNone/>
              <a:defRPr sz="10400"/>
            </a:lvl5pPr>
            <a:lvl6pPr lvl="5" algn="ctr">
              <a:lnSpc>
                <a:spcPct val="100000"/>
              </a:lnSpc>
              <a:spcBef>
                <a:spcPts val="0"/>
              </a:spcBef>
              <a:spcAft>
                <a:spcPts val="0"/>
              </a:spcAft>
              <a:buSzPts val="5200"/>
              <a:buNone/>
              <a:defRPr sz="10400"/>
            </a:lvl6pPr>
            <a:lvl7pPr lvl="6" algn="ctr">
              <a:lnSpc>
                <a:spcPct val="100000"/>
              </a:lnSpc>
              <a:spcBef>
                <a:spcPts val="0"/>
              </a:spcBef>
              <a:spcAft>
                <a:spcPts val="0"/>
              </a:spcAft>
              <a:buSzPts val="5200"/>
              <a:buNone/>
              <a:defRPr sz="10400"/>
            </a:lvl7pPr>
            <a:lvl8pPr lvl="7" algn="ctr">
              <a:lnSpc>
                <a:spcPct val="100000"/>
              </a:lnSpc>
              <a:spcBef>
                <a:spcPts val="0"/>
              </a:spcBef>
              <a:spcAft>
                <a:spcPts val="0"/>
              </a:spcAft>
              <a:buSzPts val="5200"/>
              <a:buNone/>
              <a:defRPr sz="10400"/>
            </a:lvl8pPr>
            <a:lvl9pPr lvl="8" algn="ctr">
              <a:lnSpc>
                <a:spcPct val="100000"/>
              </a:lnSpc>
              <a:spcBef>
                <a:spcPts val="0"/>
              </a:spcBef>
              <a:spcAft>
                <a:spcPts val="0"/>
              </a:spcAft>
              <a:buSzPts val="5200"/>
              <a:buNone/>
              <a:defRPr sz="10400"/>
            </a:lvl9pPr>
          </a:lstStyle>
          <a:p>
            <a:endParaRPr/>
          </a:p>
        </p:txBody>
      </p:sp>
      <p:sp>
        <p:nvSpPr>
          <p:cNvPr id="11" name="Google Shape;11;g16f93678207_0_78"/>
          <p:cNvSpPr txBox="1">
            <a:spLocks noGrp="1"/>
          </p:cNvSpPr>
          <p:nvPr>
            <p:ph type="subTitle" idx="1"/>
          </p:nvPr>
        </p:nvSpPr>
        <p:spPr>
          <a:xfrm>
            <a:off x="623400" y="5668250"/>
            <a:ext cx="17041200" cy="15852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5600"/>
            </a:lvl1pPr>
            <a:lvl2pPr lvl="1" algn="ctr">
              <a:lnSpc>
                <a:spcPct val="100000"/>
              </a:lnSpc>
              <a:spcBef>
                <a:spcPts val="0"/>
              </a:spcBef>
              <a:spcAft>
                <a:spcPts val="0"/>
              </a:spcAft>
              <a:buSzPts val="2800"/>
              <a:buNone/>
              <a:defRPr sz="5600"/>
            </a:lvl2pPr>
            <a:lvl3pPr lvl="2" algn="ctr">
              <a:lnSpc>
                <a:spcPct val="100000"/>
              </a:lnSpc>
              <a:spcBef>
                <a:spcPts val="0"/>
              </a:spcBef>
              <a:spcAft>
                <a:spcPts val="0"/>
              </a:spcAft>
              <a:buSzPts val="2800"/>
              <a:buNone/>
              <a:defRPr sz="5600"/>
            </a:lvl3pPr>
            <a:lvl4pPr lvl="3" algn="ctr">
              <a:lnSpc>
                <a:spcPct val="100000"/>
              </a:lnSpc>
              <a:spcBef>
                <a:spcPts val="0"/>
              </a:spcBef>
              <a:spcAft>
                <a:spcPts val="0"/>
              </a:spcAft>
              <a:buSzPts val="2800"/>
              <a:buNone/>
              <a:defRPr sz="5600"/>
            </a:lvl4pPr>
            <a:lvl5pPr lvl="4" algn="ctr">
              <a:lnSpc>
                <a:spcPct val="100000"/>
              </a:lnSpc>
              <a:spcBef>
                <a:spcPts val="0"/>
              </a:spcBef>
              <a:spcAft>
                <a:spcPts val="0"/>
              </a:spcAft>
              <a:buSzPts val="2800"/>
              <a:buNone/>
              <a:defRPr sz="5600"/>
            </a:lvl5pPr>
            <a:lvl6pPr lvl="5" algn="ctr">
              <a:lnSpc>
                <a:spcPct val="100000"/>
              </a:lnSpc>
              <a:spcBef>
                <a:spcPts val="0"/>
              </a:spcBef>
              <a:spcAft>
                <a:spcPts val="0"/>
              </a:spcAft>
              <a:buSzPts val="2800"/>
              <a:buNone/>
              <a:defRPr sz="5600"/>
            </a:lvl6pPr>
            <a:lvl7pPr lvl="6" algn="ctr">
              <a:lnSpc>
                <a:spcPct val="100000"/>
              </a:lnSpc>
              <a:spcBef>
                <a:spcPts val="0"/>
              </a:spcBef>
              <a:spcAft>
                <a:spcPts val="0"/>
              </a:spcAft>
              <a:buSzPts val="2800"/>
              <a:buNone/>
              <a:defRPr sz="5600"/>
            </a:lvl7pPr>
            <a:lvl8pPr lvl="7" algn="ctr">
              <a:lnSpc>
                <a:spcPct val="100000"/>
              </a:lnSpc>
              <a:spcBef>
                <a:spcPts val="0"/>
              </a:spcBef>
              <a:spcAft>
                <a:spcPts val="0"/>
              </a:spcAft>
              <a:buSzPts val="2800"/>
              <a:buNone/>
              <a:defRPr sz="5600"/>
            </a:lvl8pPr>
            <a:lvl9pPr lvl="8" algn="ctr">
              <a:lnSpc>
                <a:spcPct val="100000"/>
              </a:lnSpc>
              <a:spcBef>
                <a:spcPts val="0"/>
              </a:spcBef>
              <a:spcAft>
                <a:spcPts val="0"/>
              </a:spcAft>
              <a:buSzPts val="2800"/>
              <a:buNone/>
              <a:defRPr sz="5600"/>
            </a:lvl9pPr>
          </a:lstStyle>
          <a:p>
            <a:endParaRPr/>
          </a:p>
        </p:txBody>
      </p:sp>
      <p:sp>
        <p:nvSpPr>
          <p:cNvPr id="12" name="Google Shape;12;g16f93678207_0_78"/>
          <p:cNvSpPr txBox="1">
            <a:spLocks noGrp="1"/>
          </p:cNvSpPr>
          <p:nvPr>
            <p:ph type="sldNum" idx="12"/>
          </p:nvPr>
        </p:nvSpPr>
        <p:spPr>
          <a:xfrm>
            <a:off x="16944917" y="9326435"/>
            <a:ext cx="1097400" cy="787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9pPr>
          </a:lstStyle>
          <a:p>
            <a:fld id="{00000000-1234-1234-1234-123412341234}" type="slidenum">
              <a:rPr lang="es-CL" smtClean="0"/>
              <a:pPr/>
              <a:t>‹Nº›</a:t>
            </a:fld>
            <a:endParaRPr lang="es-CL"/>
          </a:p>
        </p:txBody>
      </p:sp>
    </p:spTree>
    <p:extLst>
      <p:ext uri="{BB962C8B-B14F-4D97-AF65-F5344CB8AC3E}">
        <p14:creationId xmlns:p14="http://schemas.microsoft.com/office/powerpoint/2010/main" val="592894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455"/>
        <p:cNvGrpSpPr/>
        <p:nvPr/>
      </p:nvGrpSpPr>
      <p:grpSpPr>
        <a:xfrm>
          <a:off x="0" y="0"/>
          <a:ext cx="0" cy="0"/>
          <a:chOff x="0" y="0"/>
          <a:chExt cx="0" cy="0"/>
        </a:xfrm>
      </p:grpSpPr>
      <p:pic>
        <p:nvPicPr>
          <p:cNvPr id="456" name="Google Shape;456;p85"/>
          <p:cNvPicPr preferRelativeResize="0"/>
          <p:nvPr/>
        </p:nvPicPr>
        <p:blipFill/>
        <p:spPr>
          <a:xfrm>
            <a:off x="3179" y="2384"/>
            <a:ext cx="3174" cy="2381"/>
          </a:xfrm>
          <a:prstGeom prst="rect">
            <a:avLst/>
          </a:prstGeom>
          <a:solidFill>
            <a:srgbClr val="FFFFFF"/>
          </a:solidFill>
          <a:ln>
            <a:noFill/>
          </a:ln>
        </p:spPr>
      </p:pic>
      <p:sp>
        <p:nvSpPr>
          <p:cNvPr id="457" name="Google Shape;457;p85"/>
          <p:cNvSpPr txBox="1">
            <a:spLocks noGrp="1"/>
          </p:cNvSpPr>
          <p:nvPr>
            <p:ph type="sldNum" idx="12"/>
          </p:nvPr>
        </p:nvSpPr>
        <p:spPr>
          <a:xfrm>
            <a:off x="17414351" y="9720952"/>
            <a:ext cx="857250" cy="547688"/>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1200" b="0" i="0" u="none" strike="noStrike" cap="none">
                <a:solidFill>
                  <a:srgbClr val="888888"/>
                </a:solidFill>
                <a:latin typeface="Tahoma"/>
                <a:ea typeface="Tahoma"/>
                <a:cs typeface="Tahoma"/>
                <a:sym typeface="Tahoma"/>
              </a:defRPr>
            </a:lvl1pPr>
            <a:lvl2pPr marL="0" marR="0" lvl="1" indent="0" algn="r" rtl="0">
              <a:spcBef>
                <a:spcPts val="0"/>
              </a:spcBef>
              <a:spcAft>
                <a:spcPts val="0"/>
              </a:spcAft>
              <a:buNone/>
              <a:defRPr sz="1200" b="0" i="0" u="none" strike="noStrike" cap="none">
                <a:solidFill>
                  <a:srgbClr val="888888"/>
                </a:solidFill>
                <a:latin typeface="Tahoma"/>
                <a:ea typeface="Tahoma"/>
                <a:cs typeface="Tahoma"/>
                <a:sym typeface="Tahoma"/>
              </a:defRPr>
            </a:lvl2pPr>
            <a:lvl3pPr marL="0" marR="0" lvl="2" indent="0" algn="r" rtl="0">
              <a:spcBef>
                <a:spcPts val="0"/>
              </a:spcBef>
              <a:spcAft>
                <a:spcPts val="0"/>
              </a:spcAft>
              <a:buNone/>
              <a:defRPr sz="1200" b="0" i="0" u="none" strike="noStrike" cap="none">
                <a:solidFill>
                  <a:srgbClr val="888888"/>
                </a:solidFill>
                <a:latin typeface="Tahoma"/>
                <a:ea typeface="Tahoma"/>
                <a:cs typeface="Tahoma"/>
                <a:sym typeface="Tahoma"/>
              </a:defRPr>
            </a:lvl3pPr>
            <a:lvl4pPr marL="0" marR="0" lvl="3" indent="0" algn="r" rtl="0">
              <a:spcBef>
                <a:spcPts val="0"/>
              </a:spcBef>
              <a:spcAft>
                <a:spcPts val="0"/>
              </a:spcAft>
              <a:buNone/>
              <a:defRPr sz="1200" b="0" i="0" u="none" strike="noStrike" cap="none">
                <a:solidFill>
                  <a:srgbClr val="888888"/>
                </a:solidFill>
                <a:latin typeface="Tahoma"/>
                <a:ea typeface="Tahoma"/>
                <a:cs typeface="Tahoma"/>
                <a:sym typeface="Tahoma"/>
              </a:defRPr>
            </a:lvl4pPr>
            <a:lvl5pPr marL="0" marR="0" lvl="4" indent="0" algn="r" rtl="0">
              <a:spcBef>
                <a:spcPts val="0"/>
              </a:spcBef>
              <a:spcAft>
                <a:spcPts val="0"/>
              </a:spcAft>
              <a:buNone/>
              <a:defRPr sz="1200" b="0" i="0" u="none" strike="noStrike" cap="none">
                <a:solidFill>
                  <a:srgbClr val="888888"/>
                </a:solidFill>
                <a:latin typeface="Tahoma"/>
                <a:ea typeface="Tahoma"/>
                <a:cs typeface="Tahoma"/>
                <a:sym typeface="Tahoma"/>
              </a:defRPr>
            </a:lvl5pPr>
            <a:lvl6pPr marL="0" marR="0" lvl="5" indent="0" algn="r" rtl="0">
              <a:spcBef>
                <a:spcPts val="0"/>
              </a:spcBef>
              <a:spcAft>
                <a:spcPts val="0"/>
              </a:spcAft>
              <a:buNone/>
              <a:defRPr sz="1200" b="0" i="0" u="none" strike="noStrike" cap="none">
                <a:solidFill>
                  <a:srgbClr val="888888"/>
                </a:solidFill>
                <a:latin typeface="Tahoma"/>
                <a:ea typeface="Tahoma"/>
                <a:cs typeface="Tahoma"/>
                <a:sym typeface="Tahoma"/>
              </a:defRPr>
            </a:lvl6pPr>
            <a:lvl7pPr marL="0" marR="0" lvl="6" indent="0" algn="r" rtl="0">
              <a:spcBef>
                <a:spcPts val="0"/>
              </a:spcBef>
              <a:spcAft>
                <a:spcPts val="0"/>
              </a:spcAft>
              <a:buNone/>
              <a:defRPr sz="1200" b="0" i="0" u="none" strike="noStrike" cap="none">
                <a:solidFill>
                  <a:srgbClr val="888888"/>
                </a:solidFill>
                <a:latin typeface="Tahoma"/>
                <a:ea typeface="Tahoma"/>
                <a:cs typeface="Tahoma"/>
                <a:sym typeface="Tahoma"/>
              </a:defRPr>
            </a:lvl7pPr>
            <a:lvl8pPr marL="0" marR="0" lvl="7" indent="0" algn="r" rtl="0">
              <a:spcBef>
                <a:spcPts val="0"/>
              </a:spcBef>
              <a:spcAft>
                <a:spcPts val="0"/>
              </a:spcAft>
              <a:buNone/>
              <a:defRPr sz="1200" b="0" i="0" u="none" strike="noStrike" cap="none">
                <a:solidFill>
                  <a:srgbClr val="888888"/>
                </a:solidFill>
                <a:latin typeface="Tahoma"/>
                <a:ea typeface="Tahoma"/>
                <a:cs typeface="Tahoma"/>
                <a:sym typeface="Tahoma"/>
              </a:defRPr>
            </a:lvl8pPr>
            <a:lvl9pPr marL="0" marR="0" lvl="8" indent="0" algn="r" rtl="0">
              <a:spcBef>
                <a:spcPts val="0"/>
              </a:spcBef>
              <a:spcAft>
                <a:spcPts val="0"/>
              </a:spcAft>
              <a:buNone/>
              <a:defRPr sz="1200" b="0" i="0" u="none" strike="noStrike" cap="none">
                <a:solidFill>
                  <a:srgbClr val="888888"/>
                </a:solidFill>
                <a:latin typeface="Tahoma"/>
                <a:ea typeface="Tahoma"/>
                <a:cs typeface="Tahoma"/>
                <a:sym typeface="Tahoma"/>
              </a:defRPr>
            </a:lvl9pPr>
          </a:lstStyle>
          <a:p>
            <a:fld id="{00000000-1234-1234-1234-123412341234}" type="slidenum">
              <a:rPr lang="es-CL" smtClean="0"/>
              <a:pPr/>
              <a:t>‹Nº›</a:t>
            </a:fld>
            <a:endParaRPr lang="es-CL"/>
          </a:p>
        </p:txBody>
      </p:sp>
      <p:sp>
        <p:nvSpPr>
          <p:cNvPr id="458" name="Google Shape;458;p85"/>
          <p:cNvSpPr txBox="1">
            <a:spLocks noGrp="1"/>
          </p:cNvSpPr>
          <p:nvPr>
            <p:ph type="body" idx="1"/>
          </p:nvPr>
        </p:nvSpPr>
        <p:spPr>
          <a:xfrm>
            <a:off x="1079105" y="2019302"/>
            <a:ext cx="16129793" cy="6788945"/>
          </a:xfrm>
          <a:prstGeom prst="rect">
            <a:avLst/>
          </a:prstGeom>
          <a:noFill/>
          <a:ln>
            <a:noFill/>
          </a:ln>
        </p:spPr>
        <p:txBody>
          <a:bodyPr spcFirstLastPara="1" wrap="square" lIns="68575" tIns="34275" rIns="68575" bIns="34275" anchor="t" anchorCtr="0"/>
          <a:lstStyle>
            <a:lvl1pPr marL="914378" marR="0" lvl="0" indent="-596885" algn="l" rtl="0">
              <a:spcBef>
                <a:spcPts val="401"/>
              </a:spcBef>
              <a:spcAft>
                <a:spcPts val="0"/>
              </a:spcAft>
              <a:buClr>
                <a:schemeClr val="dk2"/>
              </a:buClr>
              <a:buSzPts val="1100"/>
              <a:buFont typeface="Arial"/>
              <a:buChar char="•"/>
              <a:defRPr sz="2201" b="0" i="0" u="none" strike="noStrike" cap="none">
                <a:solidFill>
                  <a:schemeClr val="dk1"/>
                </a:solidFill>
                <a:latin typeface="Arial"/>
                <a:ea typeface="Arial"/>
                <a:cs typeface="Arial"/>
                <a:sym typeface="Arial"/>
              </a:defRPr>
            </a:lvl1pPr>
            <a:lvl2pPr marL="1828755" marR="0" lvl="1" indent="-596885" algn="l" rtl="0">
              <a:spcBef>
                <a:spcPts val="401"/>
              </a:spcBef>
              <a:spcAft>
                <a:spcPts val="0"/>
              </a:spcAft>
              <a:buClr>
                <a:schemeClr val="dk2"/>
              </a:buClr>
              <a:buSzPts val="1100"/>
              <a:buFont typeface="Arial"/>
              <a:buChar char="–"/>
              <a:defRPr sz="2201" b="0" i="0" u="none" strike="noStrike" cap="none">
                <a:solidFill>
                  <a:schemeClr val="dk1"/>
                </a:solidFill>
                <a:latin typeface="Arial"/>
                <a:ea typeface="Arial"/>
                <a:cs typeface="Arial"/>
                <a:sym typeface="Arial"/>
              </a:defRPr>
            </a:lvl2pPr>
            <a:lvl3pPr marL="2743131" marR="0" lvl="2" indent="-596885" algn="l" rtl="0">
              <a:spcBef>
                <a:spcPts val="401"/>
              </a:spcBef>
              <a:spcAft>
                <a:spcPts val="0"/>
              </a:spcAft>
              <a:buClr>
                <a:schemeClr val="dk2"/>
              </a:buClr>
              <a:buSzPts val="1100"/>
              <a:buFont typeface="Noto Sans Symbols"/>
              <a:buChar char="▪"/>
              <a:defRPr sz="2201" b="0" i="0" u="none" strike="noStrike" cap="none">
                <a:solidFill>
                  <a:schemeClr val="dk1"/>
                </a:solidFill>
                <a:latin typeface="Arial"/>
                <a:ea typeface="Arial"/>
                <a:cs typeface="Arial"/>
                <a:sym typeface="Arial"/>
              </a:defRPr>
            </a:lvl3pPr>
            <a:lvl4pPr marL="3657509" marR="0" lvl="3" indent="-596885" algn="l" rtl="0">
              <a:spcBef>
                <a:spcPts val="401"/>
              </a:spcBef>
              <a:spcAft>
                <a:spcPts val="0"/>
              </a:spcAft>
              <a:buClr>
                <a:schemeClr val="dk1"/>
              </a:buClr>
              <a:buSzPts val="1100"/>
              <a:buFont typeface="Arial"/>
              <a:buChar char="–"/>
              <a:defRPr sz="2201" b="0" i="0" u="none" strike="noStrike" cap="none">
                <a:solidFill>
                  <a:schemeClr val="dk1"/>
                </a:solidFill>
                <a:latin typeface="Arial"/>
                <a:ea typeface="Arial"/>
                <a:cs typeface="Arial"/>
                <a:sym typeface="Arial"/>
              </a:defRPr>
            </a:lvl4pPr>
            <a:lvl5pPr marL="4571886" marR="0" lvl="4" indent="-596885" algn="l" rtl="0">
              <a:spcBef>
                <a:spcPts val="401"/>
              </a:spcBef>
              <a:spcAft>
                <a:spcPts val="0"/>
              </a:spcAft>
              <a:buClr>
                <a:schemeClr val="dk1"/>
              </a:buClr>
              <a:buSzPts val="1100"/>
              <a:buFont typeface="Arial"/>
              <a:buChar char="»"/>
              <a:defRPr sz="2201" b="0" i="0" u="none" strike="noStrike" cap="none">
                <a:solidFill>
                  <a:schemeClr val="dk1"/>
                </a:solidFill>
                <a:latin typeface="Arial"/>
                <a:ea typeface="Arial"/>
                <a:cs typeface="Arial"/>
                <a:sym typeface="Arial"/>
              </a:defRPr>
            </a:lvl5pPr>
            <a:lvl6pPr marL="5486264" marR="0" lvl="5" indent="-647684" algn="l" rtl="0">
              <a:spcBef>
                <a:spcPts val="600"/>
              </a:spcBef>
              <a:spcAft>
                <a:spcPts val="0"/>
              </a:spcAft>
              <a:buClr>
                <a:schemeClr val="dk1"/>
              </a:buClr>
              <a:buSzPts val="1500"/>
              <a:buFont typeface="Arial"/>
              <a:buChar char="•"/>
              <a:defRPr sz="3000" b="0" i="0" u="none" strike="noStrike" cap="none">
                <a:solidFill>
                  <a:schemeClr val="dk1"/>
                </a:solidFill>
                <a:latin typeface="Arial"/>
                <a:ea typeface="Arial"/>
                <a:cs typeface="Arial"/>
                <a:sym typeface="Arial"/>
              </a:defRPr>
            </a:lvl6pPr>
            <a:lvl7pPr marL="6400640" marR="0" lvl="6" indent="-647684" algn="l" rtl="0">
              <a:spcBef>
                <a:spcPts val="600"/>
              </a:spcBef>
              <a:spcAft>
                <a:spcPts val="0"/>
              </a:spcAft>
              <a:buClr>
                <a:schemeClr val="dk1"/>
              </a:buClr>
              <a:buSzPts val="1500"/>
              <a:buFont typeface="Arial"/>
              <a:buChar char="•"/>
              <a:defRPr sz="3000" b="0" i="0" u="none" strike="noStrike" cap="none">
                <a:solidFill>
                  <a:schemeClr val="dk1"/>
                </a:solidFill>
                <a:latin typeface="Arial"/>
                <a:ea typeface="Arial"/>
                <a:cs typeface="Arial"/>
                <a:sym typeface="Arial"/>
              </a:defRPr>
            </a:lvl7pPr>
            <a:lvl8pPr marL="7315017" marR="0" lvl="7" indent="-647684" algn="l" rtl="0">
              <a:spcBef>
                <a:spcPts val="600"/>
              </a:spcBef>
              <a:spcAft>
                <a:spcPts val="0"/>
              </a:spcAft>
              <a:buClr>
                <a:schemeClr val="dk1"/>
              </a:buClr>
              <a:buSzPts val="1500"/>
              <a:buFont typeface="Arial"/>
              <a:buChar char="•"/>
              <a:defRPr sz="3000" b="0" i="0" u="none" strike="noStrike" cap="none">
                <a:solidFill>
                  <a:schemeClr val="dk1"/>
                </a:solidFill>
                <a:latin typeface="Arial"/>
                <a:ea typeface="Arial"/>
                <a:cs typeface="Arial"/>
                <a:sym typeface="Arial"/>
              </a:defRPr>
            </a:lvl8pPr>
            <a:lvl9pPr marL="8229395" marR="0" lvl="8" indent="-647684" algn="l" rtl="0">
              <a:spcBef>
                <a:spcPts val="600"/>
              </a:spcBef>
              <a:spcAft>
                <a:spcPts val="0"/>
              </a:spcAft>
              <a:buClr>
                <a:schemeClr val="dk1"/>
              </a:buClr>
              <a:buSzPts val="1500"/>
              <a:buFont typeface="Arial"/>
              <a:buChar char="•"/>
              <a:defRPr sz="3000" b="0" i="0" u="none" strike="noStrike" cap="none">
                <a:solidFill>
                  <a:schemeClr val="dk1"/>
                </a:solidFill>
                <a:latin typeface="Arial"/>
                <a:ea typeface="Arial"/>
                <a:cs typeface="Arial"/>
                <a:sym typeface="Arial"/>
              </a:defRPr>
            </a:lvl9pPr>
          </a:lstStyle>
          <a:p>
            <a:endParaRPr/>
          </a:p>
        </p:txBody>
      </p:sp>
      <p:sp>
        <p:nvSpPr>
          <p:cNvPr id="459" name="Google Shape;459;p85"/>
          <p:cNvSpPr txBox="1">
            <a:spLocks noGrp="1"/>
          </p:cNvSpPr>
          <p:nvPr>
            <p:ph type="dt" idx="10"/>
          </p:nvPr>
        </p:nvSpPr>
        <p:spPr>
          <a:xfrm>
            <a:off x="1079105" y="9739315"/>
            <a:ext cx="1714500" cy="547688"/>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1200" b="0" i="0" u="none" strike="noStrike" cap="none">
                <a:solidFill>
                  <a:srgbClr val="888888"/>
                </a:solidFill>
                <a:latin typeface="Tahoma"/>
                <a:ea typeface="Tahoma"/>
                <a:cs typeface="Tahoma"/>
                <a:sym typeface="Tahoma"/>
              </a:defRPr>
            </a:lvl1pPr>
            <a:lvl2pPr marR="0" lvl="1" algn="l" rtl="0">
              <a:spcBef>
                <a:spcPts val="0"/>
              </a:spcBef>
              <a:spcAft>
                <a:spcPts val="0"/>
              </a:spcAft>
              <a:buSzPts val="1100"/>
              <a:buNone/>
              <a:defRPr sz="2801"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2801"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2801"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2801"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2801"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2801"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2801"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2801" b="0" i="0" u="none" strike="noStrike" cap="none">
                <a:solidFill>
                  <a:schemeClr val="dk1"/>
                </a:solidFill>
                <a:latin typeface="Arial"/>
                <a:ea typeface="Arial"/>
                <a:cs typeface="Arial"/>
                <a:sym typeface="Arial"/>
              </a:defRPr>
            </a:lvl9pPr>
          </a:lstStyle>
          <a:p>
            <a:endParaRPr/>
          </a:p>
        </p:txBody>
      </p:sp>
      <p:sp>
        <p:nvSpPr>
          <p:cNvPr id="460" name="Google Shape;460;p85"/>
          <p:cNvSpPr txBox="1">
            <a:spLocks noGrp="1"/>
          </p:cNvSpPr>
          <p:nvPr>
            <p:ph type="title"/>
          </p:nvPr>
        </p:nvSpPr>
        <p:spPr>
          <a:xfrm>
            <a:off x="488284" y="214313"/>
            <a:ext cx="17311439" cy="85725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3000" b="0" i="0" u="none" strike="noStrike" cap="none">
                <a:solidFill>
                  <a:schemeClr val="dk1"/>
                </a:solidFill>
                <a:latin typeface="Arial"/>
                <a:ea typeface="Arial"/>
                <a:cs typeface="Arial"/>
                <a:sym typeface="Arial"/>
              </a:defRPr>
            </a:lvl1pPr>
            <a:lvl2pPr marR="0" lvl="1" algn="r" rtl="0">
              <a:spcBef>
                <a:spcPts val="0"/>
              </a:spcBef>
              <a:spcAft>
                <a:spcPts val="0"/>
              </a:spcAft>
              <a:buSzPts val="1100"/>
              <a:buNone/>
              <a:defRPr sz="3600" b="0" i="0" u="none" strike="noStrike" cap="none">
                <a:solidFill>
                  <a:schemeClr val="lt1"/>
                </a:solidFill>
                <a:latin typeface="Tahoma"/>
                <a:ea typeface="Tahoma"/>
                <a:cs typeface="Tahoma"/>
                <a:sym typeface="Tahoma"/>
              </a:defRPr>
            </a:lvl2pPr>
            <a:lvl3pPr marR="0" lvl="2" algn="r" rtl="0">
              <a:spcBef>
                <a:spcPts val="0"/>
              </a:spcBef>
              <a:spcAft>
                <a:spcPts val="0"/>
              </a:spcAft>
              <a:buSzPts val="1100"/>
              <a:buNone/>
              <a:defRPr sz="3600" b="0" i="0" u="none" strike="noStrike" cap="none">
                <a:solidFill>
                  <a:schemeClr val="lt1"/>
                </a:solidFill>
                <a:latin typeface="Tahoma"/>
                <a:ea typeface="Tahoma"/>
                <a:cs typeface="Tahoma"/>
                <a:sym typeface="Tahoma"/>
              </a:defRPr>
            </a:lvl3pPr>
            <a:lvl4pPr marR="0" lvl="3" algn="r" rtl="0">
              <a:spcBef>
                <a:spcPts val="0"/>
              </a:spcBef>
              <a:spcAft>
                <a:spcPts val="0"/>
              </a:spcAft>
              <a:buSzPts val="1100"/>
              <a:buNone/>
              <a:defRPr sz="3600" b="0" i="0" u="none" strike="noStrike" cap="none">
                <a:solidFill>
                  <a:schemeClr val="lt1"/>
                </a:solidFill>
                <a:latin typeface="Tahoma"/>
                <a:ea typeface="Tahoma"/>
                <a:cs typeface="Tahoma"/>
                <a:sym typeface="Tahoma"/>
              </a:defRPr>
            </a:lvl4pPr>
            <a:lvl5pPr marR="0" lvl="4" algn="r" rtl="0">
              <a:spcBef>
                <a:spcPts val="0"/>
              </a:spcBef>
              <a:spcAft>
                <a:spcPts val="0"/>
              </a:spcAft>
              <a:buSzPts val="1100"/>
              <a:buNone/>
              <a:defRPr sz="3600" b="0" i="0" u="none" strike="noStrike" cap="none">
                <a:solidFill>
                  <a:schemeClr val="lt1"/>
                </a:solidFill>
                <a:latin typeface="Tahoma"/>
                <a:ea typeface="Tahoma"/>
                <a:cs typeface="Tahoma"/>
                <a:sym typeface="Tahoma"/>
              </a:defRPr>
            </a:lvl5pPr>
            <a:lvl6pPr marR="0" lvl="5" algn="r" rtl="0">
              <a:spcBef>
                <a:spcPts val="0"/>
              </a:spcBef>
              <a:spcAft>
                <a:spcPts val="0"/>
              </a:spcAft>
              <a:buSzPts val="1100"/>
              <a:buNone/>
              <a:defRPr sz="3600" b="0" i="0" u="none" strike="noStrike" cap="none">
                <a:solidFill>
                  <a:schemeClr val="lt1"/>
                </a:solidFill>
                <a:latin typeface="Tahoma"/>
                <a:ea typeface="Tahoma"/>
                <a:cs typeface="Tahoma"/>
                <a:sym typeface="Tahoma"/>
              </a:defRPr>
            </a:lvl6pPr>
            <a:lvl7pPr marR="0" lvl="6" algn="r" rtl="0">
              <a:spcBef>
                <a:spcPts val="0"/>
              </a:spcBef>
              <a:spcAft>
                <a:spcPts val="0"/>
              </a:spcAft>
              <a:buSzPts val="1100"/>
              <a:buNone/>
              <a:defRPr sz="3600" b="0" i="0" u="none" strike="noStrike" cap="none">
                <a:solidFill>
                  <a:schemeClr val="lt1"/>
                </a:solidFill>
                <a:latin typeface="Tahoma"/>
                <a:ea typeface="Tahoma"/>
                <a:cs typeface="Tahoma"/>
                <a:sym typeface="Tahoma"/>
              </a:defRPr>
            </a:lvl7pPr>
            <a:lvl8pPr marR="0" lvl="7" algn="r" rtl="0">
              <a:spcBef>
                <a:spcPts val="0"/>
              </a:spcBef>
              <a:spcAft>
                <a:spcPts val="0"/>
              </a:spcAft>
              <a:buSzPts val="1100"/>
              <a:buNone/>
              <a:defRPr sz="3600" b="0" i="0" u="none" strike="noStrike" cap="none">
                <a:solidFill>
                  <a:schemeClr val="lt1"/>
                </a:solidFill>
                <a:latin typeface="Tahoma"/>
                <a:ea typeface="Tahoma"/>
                <a:cs typeface="Tahoma"/>
                <a:sym typeface="Tahoma"/>
              </a:defRPr>
            </a:lvl8pPr>
            <a:lvl9pPr marR="0" lvl="8" algn="r" rtl="0">
              <a:spcBef>
                <a:spcPts val="0"/>
              </a:spcBef>
              <a:spcAft>
                <a:spcPts val="0"/>
              </a:spcAft>
              <a:buSzPts val="1100"/>
              <a:buNone/>
              <a:defRPr sz="3600" b="0" i="0" u="none" strike="noStrike" cap="none">
                <a:solidFill>
                  <a:schemeClr val="lt1"/>
                </a:solidFill>
                <a:latin typeface="Tahoma"/>
                <a:ea typeface="Tahoma"/>
                <a:cs typeface="Tahoma"/>
                <a:sym typeface="Tahoma"/>
              </a:defRPr>
            </a:lvl9pPr>
          </a:lstStyle>
          <a:p>
            <a:endParaRPr/>
          </a:p>
        </p:txBody>
      </p:sp>
    </p:spTree>
    <p:extLst>
      <p:ext uri="{BB962C8B-B14F-4D97-AF65-F5344CB8AC3E}">
        <p14:creationId xmlns:p14="http://schemas.microsoft.com/office/powerpoint/2010/main" val="292893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6944917" y="9326435"/>
            <a:ext cx="1097400" cy="78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‹Nº›</a:t>
            </a:fld>
            <a:endParaRPr lang="en"/>
          </a:p>
        </p:txBody>
      </p:sp>
    </p:spTree>
    <p:extLst>
      <p:ext uri="{BB962C8B-B14F-4D97-AF65-F5344CB8AC3E}">
        <p14:creationId xmlns:p14="http://schemas.microsoft.com/office/powerpoint/2010/main" val="173869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5"/>
          <p:cNvSpPr txBox="1">
            <a:spLocks noGrp="1"/>
          </p:cNvSpPr>
          <p:nvPr>
            <p:ph type="title"/>
          </p:nvPr>
        </p:nvSpPr>
        <p:spPr>
          <a:xfrm>
            <a:off x="623400" y="4301700"/>
            <a:ext cx="17041200" cy="1683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7200"/>
            </a:lvl1pPr>
            <a:lvl2pPr lvl="1" algn="ctr">
              <a:lnSpc>
                <a:spcPct val="100000"/>
              </a:lnSpc>
              <a:spcBef>
                <a:spcPts val="0"/>
              </a:spcBef>
              <a:spcAft>
                <a:spcPts val="0"/>
              </a:spcAft>
              <a:buSzPts val="3600"/>
              <a:buNone/>
              <a:defRPr sz="7200"/>
            </a:lvl2pPr>
            <a:lvl3pPr lvl="2" algn="ctr">
              <a:lnSpc>
                <a:spcPct val="100000"/>
              </a:lnSpc>
              <a:spcBef>
                <a:spcPts val="0"/>
              </a:spcBef>
              <a:spcAft>
                <a:spcPts val="0"/>
              </a:spcAft>
              <a:buSzPts val="3600"/>
              <a:buNone/>
              <a:defRPr sz="7200"/>
            </a:lvl3pPr>
            <a:lvl4pPr lvl="3" algn="ctr">
              <a:lnSpc>
                <a:spcPct val="100000"/>
              </a:lnSpc>
              <a:spcBef>
                <a:spcPts val="0"/>
              </a:spcBef>
              <a:spcAft>
                <a:spcPts val="0"/>
              </a:spcAft>
              <a:buSzPts val="3600"/>
              <a:buNone/>
              <a:defRPr sz="7200"/>
            </a:lvl4pPr>
            <a:lvl5pPr lvl="4" algn="ctr">
              <a:lnSpc>
                <a:spcPct val="100000"/>
              </a:lnSpc>
              <a:spcBef>
                <a:spcPts val="0"/>
              </a:spcBef>
              <a:spcAft>
                <a:spcPts val="0"/>
              </a:spcAft>
              <a:buSzPts val="3600"/>
              <a:buNone/>
              <a:defRPr sz="7200"/>
            </a:lvl5pPr>
            <a:lvl6pPr lvl="5" algn="ctr">
              <a:lnSpc>
                <a:spcPct val="100000"/>
              </a:lnSpc>
              <a:spcBef>
                <a:spcPts val="0"/>
              </a:spcBef>
              <a:spcAft>
                <a:spcPts val="0"/>
              </a:spcAft>
              <a:buSzPts val="3600"/>
              <a:buNone/>
              <a:defRPr sz="7200"/>
            </a:lvl6pPr>
            <a:lvl7pPr lvl="6" algn="ctr">
              <a:lnSpc>
                <a:spcPct val="100000"/>
              </a:lnSpc>
              <a:spcBef>
                <a:spcPts val="0"/>
              </a:spcBef>
              <a:spcAft>
                <a:spcPts val="0"/>
              </a:spcAft>
              <a:buSzPts val="3600"/>
              <a:buNone/>
              <a:defRPr sz="7200"/>
            </a:lvl7pPr>
            <a:lvl8pPr lvl="7" algn="ctr">
              <a:lnSpc>
                <a:spcPct val="100000"/>
              </a:lnSpc>
              <a:spcBef>
                <a:spcPts val="0"/>
              </a:spcBef>
              <a:spcAft>
                <a:spcPts val="0"/>
              </a:spcAft>
              <a:buSzPts val="3600"/>
              <a:buNone/>
              <a:defRPr sz="7200"/>
            </a:lvl8pPr>
            <a:lvl9pPr lvl="8" algn="ctr">
              <a:lnSpc>
                <a:spcPct val="100000"/>
              </a:lnSpc>
              <a:spcBef>
                <a:spcPts val="0"/>
              </a:spcBef>
              <a:spcAft>
                <a:spcPts val="0"/>
              </a:spcAft>
              <a:buSzPts val="3600"/>
              <a:buNone/>
              <a:defRPr sz="7200"/>
            </a:lvl9pPr>
          </a:lstStyle>
          <a:p>
            <a:endParaRPr/>
          </a:p>
        </p:txBody>
      </p:sp>
      <p:sp>
        <p:nvSpPr>
          <p:cNvPr id="15" name="Google Shape;15;p5"/>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2000" b="0" i="0" u="none" strike="noStrike" cap="none">
                <a:solidFill>
                  <a:schemeClr val="dk2"/>
                </a:solidFill>
                <a:latin typeface="Arial"/>
                <a:ea typeface="Arial"/>
                <a:cs typeface="Arial"/>
                <a:sym typeface="Arial"/>
              </a:defRPr>
            </a:lvl9pPr>
          </a:lstStyle>
          <a:p>
            <a:fld id="{00000000-1234-1234-1234-123412341234}" type="slidenum">
              <a:rPr lang="es-CL" smtClean="0"/>
              <a:pPr/>
              <a:t>‹Nº›</a:t>
            </a:fld>
            <a:endParaRPr lang="es-CL"/>
          </a:p>
        </p:txBody>
      </p:sp>
    </p:spTree>
    <p:extLst>
      <p:ext uri="{BB962C8B-B14F-4D97-AF65-F5344CB8AC3E}">
        <p14:creationId xmlns:p14="http://schemas.microsoft.com/office/powerpoint/2010/main" val="428040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49" r:id="rId2"/>
    <p:sldLayoutId id="2147483658" r:id="rId3"/>
    <p:sldLayoutId id="2147483650" r:id="rId4"/>
    <p:sldLayoutId id="2147483654" r:id="rId5"/>
    <p:sldLayoutId id="2147483655" r:id="rId6"/>
    <p:sldLayoutId id="2147483656"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14.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redondeado 18">
            <a:extLst>
              <a:ext uri="{FF2B5EF4-FFF2-40B4-BE49-F238E27FC236}">
                <a16:creationId xmlns:a16="http://schemas.microsoft.com/office/drawing/2014/main" id="{D196C95C-510B-8AEC-27A5-6FF1508A93EE}"/>
              </a:ext>
            </a:extLst>
          </p:cNvPr>
          <p:cNvSpPr/>
          <p:nvPr/>
        </p:nvSpPr>
        <p:spPr>
          <a:xfrm>
            <a:off x="1133856" y="1152144"/>
            <a:ext cx="16002000" cy="7991856"/>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18" name="Imagen 17">
            <a:extLst>
              <a:ext uri="{FF2B5EF4-FFF2-40B4-BE49-F238E27FC236}">
                <a16:creationId xmlns:a16="http://schemas.microsoft.com/office/drawing/2014/main" id="{89EEBF88-BB3B-B996-36B3-7319447481F3}"/>
              </a:ext>
            </a:extLst>
          </p:cNvPr>
          <p:cNvPicPr>
            <a:picLocks noChangeAspect="1"/>
          </p:cNvPicPr>
          <p:nvPr/>
        </p:nvPicPr>
        <p:blipFill>
          <a:blip r:embed="rId3"/>
          <a:stretch>
            <a:fillRect/>
          </a:stretch>
        </p:blipFill>
        <p:spPr>
          <a:xfrm>
            <a:off x="1867459" y="1798346"/>
            <a:ext cx="660401" cy="406400"/>
          </a:xfrm>
          <a:prstGeom prst="rect">
            <a:avLst/>
          </a:prstGeom>
        </p:spPr>
      </p:pic>
      <p:sp>
        <p:nvSpPr>
          <p:cNvPr id="2" name="Text 0">
            <a:extLst>
              <a:ext uri="{FF2B5EF4-FFF2-40B4-BE49-F238E27FC236}">
                <a16:creationId xmlns:a16="http://schemas.microsoft.com/office/drawing/2014/main" id="{39C94898-5428-9745-FE67-CB576445D1D0}"/>
              </a:ext>
            </a:extLst>
          </p:cNvPr>
          <p:cNvSpPr/>
          <p:nvPr/>
        </p:nvSpPr>
        <p:spPr>
          <a:xfrm>
            <a:off x="2698399" y="4354472"/>
            <a:ext cx="12004711" cy="1815018"/>
          </a:xfrm>
          <a:prstGeom prst="rect">
            <a:avLst/>
          </a:prstGeom>
          <a:noFill/>
          <a:ln/>
        </p:spPr>
        <p:txBody>
          <a:bodyPr wrap="square" lIns="0" tIns="0" rIns="0" bIns="0" rtlCol="0" anchor="ctr"/>
          <a:lstStyle/>
          <a:p>
            <a:pPr>
              <a:lnSpc>
                <a:spcPts val="8300"/>
              </a:lnSpc>
            </a:pPr>
            <a:r>
              <a:rPr lang="en-US" sz="8000" b="1" kern="0" dirty="0">
                <a:solidFill>
                  <a:srgbClr val="3E1FFB"/>
                </a:solidFill>
                <a:latin typeface="Montserrat"/>
                <a:ea typeface="Open Sans"/>
                <a:cs typeface="Open Sans"/>
              </a:rPr>
              <a:t>GNN</a:t>
            </a:r>
            <a:endParaRPr lang="en-US" sz="8000" b="1" kern="0" dirty="0">
              <a:solidFill>
                <a:srgbClr val="3E1FFB"/>
              </a:solidFill>
              <a:latin typeface="Montserrat" pitchFamily="2" charset="77"/>
              <a:ea typeface="Open Sans"/>
              <a:cs typeface="Open Sans"/>
            </a:endParaRPr>
          </a:p>
        </p:txBody>
      </p:sp>
      <p:sp>
        <p:nvSpPr>
          <p:cNvPr id="4" name="Elipse 3">
            <a:extLst>
              <a:ext uri="{FF2B5EF4-FFF2-40B4-BE49-F238E27FC236}">
                <a16:creationId xmlns:a16="http://schemas.microsoft.com/office/drawing/2014/main" id="{8ACD5994-48DA-0888-D6D2-7795929B952F}"/>
              </a:ext>
            </a:extLst>
          </p:cNvPr>
          <p:cNvSpPr/>
          <p:nvPr/>
        </p:nvSpPr>
        <p:spPr>
          <a:xfrm>
            <a:off x="13395882" y="1730833"/>
            <a:ext cx="613029" cy="613029"/>
          </a:xfrm>
          <a:prstGeom prst="ellipse">
            <a:avLst/>
          </a:prstGeom>
          <a:solidFill>
            <a:srgbClr val="3E1F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028" name="Picture 4">
            <a:extLst>
              <a:ext uri="{FF2B5EF4-FFF2-40B4-BE49-F238E27FC236}">
                <a16:creationId xmlns:a16="http://schemas.microsoft.com/office/drawing/2014/main" id="{02667878-947C-56D7-D303-E9B53B4E9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3625873">
            <a:off x="9804684" y="5471819"/>
            <a:ext cx="7577137" cy="75771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35E09FD7-CECA-4915-0F98-CAECD66831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75159">
            <a:off x="3069924" y="-3076735"/>
            <a:ext cx="7577137" cy="7577137"/>
          </a:xfrm>
          <a:prstGeom prst="rect">
            <a:avLst/>
          </a:prstGeom>
          <a:noFill/>
          <a:extLst>
            <a:ext uri="{909E8E84-426E-40DD-AFC4-6F175D3DCCD1}">
              <a14:hiddenFill xmlns:a14="http://schemas.microsoft.com/office/drawing/2010/main">
                <a:solidFill>
                  <a:srgbClr val="FFFFFF"/>
                </a:solidFill>
              </a14:hiddenFill>
            </a:ext>
          </a:extLst>
        </p:spPr>
      </p:pic>
      <p:pic>
        <p:nvPicPr>
          <p:cNvPr id="20" name="Gráfico 19" descr="Shopping cart contorno">
            <a:extLst>
              <a:ext uri="{FF2B5EF4-FFF2-40B4-BE49-F238E27FC236}">
                <a16:creationId xmlns:a16="http://schemas.microsoft.com/office/drawing/2014/main" id="{F5AABEDA-D6AA-C2BE-02C2-1CE8A2A9A5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51878" y="1650573"/>
            <a:ext cx="778723" cy="778723"/>
          </a:xfrm>
          <a:prstGeom prst="rect">
            <a:avLst/>
          </a:prstGeom>
        </p:spPr>
      </p:pic>
      <p:pic>
        <p:nvPicPr>
          <p:cNvPr id="22" name="Gráfico 1" descr="Atom contorno">
            <a:extLst>
              <a:ext uri="{FF2B5EF4-FFF2-40B4-BE49-F238E27FC236}">
                <a16:creationId xmlns:a16="http://schemas.microsoft.com/office/drawing/2014/main" id="{14819100-AECA-4D27-B0B6-7079578D67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120133" y="1653698"/>
            <a:ext cx="779833" cy="779833"/>
          </a:xfrm>
          <a:prstGeom prst="rect">
            <a:avLst/>
          </a:prstGeom>
        </p:spPr>
      </p:pic>
      <p:pic>
        <p:nvPicPr>
          <p:cNvPr id="23" name="Gráfico 1" descr="Bar graph with upward trend contorno">
            <a:extLst>
              <a:ext uri="{FF2B5EF4-FFF2-40B4-BE49-F238E27FC236}">
                <a16:creationId xmlns:a16="http://schemas.microsoft.com/office/drawing/2014/main" id="{D68800D9-77BF-5BA1-80BF-36C002B85EA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838172" y="1653698"/>
            <a:ext cx="778610" cy="778610"/>
          </a:xfrm>
          <a:prstGeom prst="rect">
            <a:avLst/>
          </a:prstGeom>
        </p:spPr>
      </p:pic>
      <p:pic>
        <p:nvPicPr>
          <p:cNvPr id="3" name="Imagen 2" descr="Icono&#10;&#10;Descripción generada automáticamente">
            <a:extLst>
              <a:ext uri="{FF2B5EF4-FFF2-40B4-BE49-F238E27FC236}">
                <a16:creationId xmlns:a16="http://schemas.microsoft.com/office/drawing/2014/main" id="{6D48EFC6-1E8A-F628-BDEC-5C5AA14720A2}"/>
              </a:ext>
            </a:extLst>
          </p:cNvPr>
          <p:cNvPicPr>
            <a:picLocks noChangeAspect="1"/>
          </p:cNvPicPr>
          <p:nvPr/>
        </p:nvPicPr>
        <p:blipFill>
          <a:blip r:embed="rId11"/>
          <a:stretch>
            <a:fillRect/>
          </a:stretch>
        </p:blipFill>
        <p:spPr>
          <a:xfrm>
            <a:off x="3106024" y="7255560"/>
            <a:ext cx="5710805" cy="809272"/>
          </a:xfrm>
          <a:prstGeom prst="rect">
            <a:avLst/>
          </a:prstGeom>
        </p:spPr>
      </p:pic>
    </p:spTree>
    <p:extLst>
      <p:ext uri="{BB962C8B-B14F-4D97-AF65-F5344CB8AC3E}">
        <p14:creationId xmlns:p14="http://schemas.microsoft.com/office/powerpoint/2010/main" val="402414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sp>
        <p:nvSpPr>
          <p:cNvPr id="3" name="Text 0">
            <a:extLst>
              <a:ext uri="{FF2B5EF4-FFF2-40B4-BE49-F238E27FC236}">
                <a16:creationId xmlns:a16="http://schemas.microsoft.com/office/drawing/2014/main" id="{7286420E-DC30-5CFD-D215-0D22A2643762}"/>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a:solidFill>
                  <a:srgbClr val="3E1FFB"/>
                </a:solidFill>
                <a:latin typeface="Montserrat"/>
                <a:ea typeface="Open Sans Bold"/>
                <a:cs typeface="Open Sans Bold"/>
              </a:rPr>
              <a:t>¿</a:t>
            </a:r>
            <a:r>
              <a:rPr lang="en-US" sz="3000" b="1" kern="0" dirty="0" err="1">
                <a:solidFill>
                  <a:srgbClr val="3E1FFB"/>
                </a:solidFill>
                <a:latin typeface="Montserrat"/>
                <a:ea typeface="Open Sans Bold"/>
                <a:cs typeface="Open Sans Bold"/>
              </a:rPr>
              <a:t>Cómo</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representamos</a:t>
            </a:r>
            <a:r>
              <a:rPr lang="en-US" sz="3000" b="1" kern="0" dirty="0">
                <a:solidFill>
                  <a:srgbClr val="3E1FFB"/>
                </a:solidFill>
                <a:latin typeface="Montserrat"/>
                <a:ea typeface="Open Sans Bold"/>
                <a:cs typeface="Open Sans Bold"/>
              </a:rPr>
              <a:t> graphs para ser compatibles con neural networks?</a:t>
            </a:r>
            <a:endParaRPr lang="es-ES" sz="3000" dirty="0"/>
          </a:p>
        </p:txBody>
      </p:sp>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sp>
        <p:nvSpPr>
          <p:cNvPr id="5" name="CuadroTexto 4">
            <a:extLst>
              <a:ext uri="{FF2B5EF4-FFF2-40B4-BE49-F238E27FC236}">
                <a16:creationId xmlns:a16="http://schemas.microsoft.com/office/drawing/2014/main" id="{4CCDF354-75BA-109F-0338-FC0499772386}"/>
              </a:ext>
            </a:extLst>
          </p:cNvPr>
          <p:cNvSpPr txBox="1"/>
          <p:nvPr/>
        </p:nvSpPr>
        <p:spPr>
          <a:xfrm>
            <a:off x="1124125" y="2106644"/>
            <a:ext cx="7571876" cy="1569660"/>
          </a:xfrm>
          <a:prstGeom prst="rect">
            <a:avLst/>
          </a:prstGeom>
          <a:noFill/>
        </p:spPr>
        <p:txBody>
          <a:bodyPr wrap="square" rtlCol="0">
            <a:spAutoFit/>
          </a:bodyPr>
          <a:lstStyle/>
          <a:p>
            <a:pPr marL="342900" indent="-342900">
              <a:buFontTx/>
              <a:buChar char="-"/>
            </a:pPr>
            <a:r>
              <a:rPr lang="es-CL" sz="2400" dirty="0" err="1">
                <a:solidFill>
                  <a:schemeClr val="tx1">
                    <a:lumMod val="75000"/>
                    <a:lumOff val="25000"/>
                  </a:schemeClr>
                </a:solidFill>
                <a:latin typeface="Montserrat" panose="00000500000000000000" pitchFamily="2" charset="0"/>
              </a:rPr>
              <a:t>Nodes</a:t>
            </a:r>
            <a:endParaRPr lang="es-CL" sz="2400" dirty="0">
              <a:solidFill>
                <a:schemeClr val="tx1">
                  <a:lumMod val="75000"/>
                  <a:lumOff val="25000"/>
                </a:schemeClr>
              </a:solidFill>
              <a:latin typeface="Montserrat" panose="00000500000000000000" pitchFamily="2" charset="0"/>
            </a:endParaRPr>
          </a:p>
          <a:p>
            <a:pPr marL="342900" indent="-342900">
              <a:buFontTx/>
              <a:buChar char="-"/>
            </a:pPr>
            <a:r>
              <a:rPr lang="es-CL" sz="2400" dirty="0" err="1">
                <a:solidFill>
                  <a:schemeClr val="tx1">
                    <a:lumMod val="75000"/>
                    <a:lumOff val="25000"/>
                  </a:schemeClr>
                </a:solidFill>
                <a:latin typeface="Montserrat" panose="00000500000000000000" pitchFamily="2" charset="0"/>
              </a:rPr>
              <a:t>Edges</a:t>
            </a:r>
            <a:endParaRPr lang="es-CL" sz="2400" dirty="0">
              <a:solidFill>
                <a:schemeClr val="tx1">
                  <a:lumMod val="75000"/>
                  <a:lumOff val="25000"/>
                </a:schemeClr>
              </a:solidFill>
              <a:latin typeface="Montserrat" panose="00000500000000000000" pitchFamily="2" charset="0"/>
            </a:endParaRPr>
          </a:p>
          <a:p>
            <a:pPr marL="342900" indent="-342900">
              <a:buFontTx/>
              <a:buChar char="-"/>
            </a:pPr>
            <a:r>
              <a:rPr lang="es-CL" sz="2400" dirty="0">
                <a:solidFill>
                  <a:schemeClr val="tx1">
                    <a:lumMod val="75000"/>
                    <a:lumOff val="25000"/>
                  </a:schemeClr>
                </a:solidFill>
                <a:latin typeface="Montserrat" panose="00000500000000000000" pitchFamily="2" charset="0"/>
              </a:rPr>
              <a:t>Global-</a:t>
            </a:r>
            <a:r>
              <a:rPr lang="es-CL" sz="2400" dirty="0" err="1">
                <a:solidFill>
                  <a:schemeClr val="tx1">
                    <a:lumMod val="75000"/>
                    <a:lumOff val="25000"/>
                  </a:schemeClr>
                </a:solidFill>
                <a:latin typeface="Montserrat" panose="00000500000000000000" pitchFamily="2" charset="0"/>
              </a:rPr>
              <a:t>context</a:t>
            </a:r>
            <a:endParaRPr lang="es-CL" sz="2400" dirty="0">
              <a:solidFill>
                <a:schemeClr val="tx1">
                  <a:lumMod val="75000"/>
                  <a:lumOff val="25000"/>
                </a:schemeClr>
              </a:solidFill>
              <a:latin typeface="Montserrat" panose="00000500000000000000" pitchFamily="2" charset="0"/>
            </a:endParaRPr>
          </a:p>
          <a:p>
            <a:pPr marL="342900" indent="-342900">
              <a:buFontTx/>
              <a:buChar char="-"/>
            </a:pPr>
            <a:r>
              <a:rPr lang="es-CL" sz="2400" dirty="0" err="1">
                <a:solidFill>
                  <a:schemeClr val="tx1">
                    <a:lumMod val="75000"/>
                    <a:lumOff val="25000"/>
                  </a:schemeClr>
                </a:solidFill>
                <a:latin typeface="Montserrat" panose="00000500000000000000" pitchFamily="2" charset="0"/>
              </a:rPr>
              <a:t>Connectivity</a:t>
            </a:r>
            <a:endParaRPr lang="es-CL" sz="2400" dirty="0">
              <a:solidFill>
                <a:schemeClr val="tx1">
                  <a:lumMod val="75000"/>
                  <a:lumOff val="25000"/>
                </a:schemeClr>
              </a:solidFill>
              <a:latin typeface="Montserrat" panose="00000500000000000000" pitchFamily="2" charset="0"/>
            </a:endParaRPr>
          </a:p>
        </p:txBody>
      </p:sp>
      <p:pic>
        <p:nvPicPr>
          <p:cNvPr id="10" name="Imagen 9">
            <a:extLst>
              <a:ext uri="{FF2B5EF4-FFF2-40B4-BE49-F238E27FC236}">
                <a16:creationId xmlns:a16="http://schemas.microsoft.com/office/drawing/2014/main" id="{2B3BE42F-5327-12CF-5661-BEFE751444FE}"/>
              </a:ext>
            </a:extLst>
          </p:cNvPr>
          <p:cNvPicPr>
            <a:picLocks noChangeAspect="1"/>
          </p:cNvPicPr>
          <p:nvPr/>
        </p:nvPicPr>
        <p:blipFill>
          <a:blip r:embed="rId7"/>
          <a:stretch>
            <a:fillRect/>
          </a:stretch>
        </p:blipFill>
        <p:spPr>
          <a:xfrm>
            <a:off x="4270214" y="1840308"/>
            <a:ext cx="12369377" cy="6199810"/>
          </a:xfrm>
          <a:prstGeom prst="rect">
            <a:avLst/>
          </a:prstGeom>
        </p:spPr>
      </p:pic>
    </p:spTree>
    <p:extLst>
      <p:ext uri="{BB962C8B-B14F-4D97-AF65-F5344CB8AC3E}">
        <p14:creationId xmlns:p14="http://schemas.microsoft.com/office/powerpoint/2010/main" val="372358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sp>
        <p:nvSpPr>
          <p:cNvPr id="3" name="Text 0">
            <a:extLst>
              <a:ext uri="{FF2B5EF4-FFF2-40B4-BE49-F238E27FC236}">
                <a16:creationId xmlns:a16="http://schemas.microsoft.com/office/drawing/2014/main" id="{7286420E-DC30-5CFD-D215-0D22A2643762}"/>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a:solidFill>
                  <a:srgbClr val="3E1FFB"/>
                </a:solidFill>
                <a:latin typeface="Montserrat"/>
                <a:ea typeface="Open Sans Bold"/>
                <a:cs typeface="Open Sans Bold"/>
              </a:rPr>
              <a:t>GNNs, a simple architecture</a:t>
            </a:r>
            <a:endParaRPr lang="es-ES" sz="3000" dirty="0"/>
          </a:p>
        </p:txBody>
      </p:sp>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sp>
        <p:nvSpPr>
          <p:cNvPr id="4" name="CuadroTexto 3">
            <a:extLst>
              <a:ext uri="{FF2B5EF4-FFF2-40B4-BE49-F238E27FC236}">
                <a16:creationId xmlns:a16="http://schemas.microsoft.com/office/drawing/2014/main" id="{EF702C59-A6DC-E023-41C9-E5F813A24B40}"/>
              </a:ext>
            </a:extLst>
          </p:cNvPr>
          <p:cNvSpPr txBox="1"/>
          <p:nvPr/>
        </p:nvSpPr>
        <p:spPr>
          <a:xfrm>
            <a:off x="2198945" y="1736501"/>
            <a:ext cx="13199639" cy="6740307"/>
          </a:xfrm>
          <a:prstGeom prst="rect">
            <a:avLst/>
          </a:prstGeom>
          <a:noFill/>
        </p:spPr>
        <p:txBody>
          <a:bodyPr wrap="square" rtlCol="0">
            <a:spAutoFit/>
          </a:bodyPr>
          <a:lstStyle/>
          <a:p>
            <a:pPr>
              <a:spcAft>
                <a:spcPts val="1200"/>
              </a:spcAft>
            </a:pPr>
            <a:r>
              <a:rPr lang="en-US" sz="3200" b="1" dirty="0">
                <a:solidFill>
                  <a:srgbClr val="02B1E8"/>
                </a:solidFill>
                <a:latin typeface="Montserrat" panose="00000500000000000000" pitchFamily="2" charset="0"/>
              </a:rPr>
              <a:t>A GNN is an</a:t>
            </a:r>
          </a:p>
          <a:p>
            <a:pPr marL="457200" indent="-457200">
              <a:spcAft>
                <a:spcPts val="1200"/>
              </a:spcAft>
              <a:buFontTx/>
              <a:buChar char="-"/>
            </a:pPr>
            <a:r>
              <a:rPr lang="en-US" sz="2800" b="1" dirty="0">
                <a:solidFill>
                  <a:schemeClr val="tx1">
                    <a:lumMod val="75000"/>
                    <a:lumOff val="25000"/>
                  </a:schemeClr>
                </a:solidFill>
                <a:latin typeface="Montserrat" panose="00000500000000000000" pitchFamily="2" charset="0"/>
              </a:rPr>
              <a:t>Optimizable transformation </a:t>
            </a:r>
            <a:r>
              <a:rPr lang="en-US" sz="2800" dirty="0">
                <a:solidFill>
                  <a:schemeClr val="tx1">
                    <a:lumMod val="75000"/>
                    <a:lumOff val="25000"/>
                  </a:schemeClr>
                </a:solidFill>
                <a:latin typeface="Montserrat" panose="00000500000000000000" pitchFamily="2" charset="0"/>
              </a:rPr>
              <a:t>on all attributes of the graph (nodes, edges, global-context) </a:t>
            </a:r>
          </a:p>
          <a:p>
            <a:pPr marL="457200" indent="-457200">
              <a:spcAft>
                <a:spcPts val="1200"/>
              </a:spcAft>
              <a:buFontTx/>
              <a:buChar char="-"/>
            </a:pPr>
            <a:r>
              <a:rPr lang="en-US" sz="2800" b="1" dirty="0">
                <a:solidFill>
                  <a:schemeClr val="tx1">
                    <a:lumMod val="75000"/>
                    <a:lumOff val="25000"/>
                  </a:schemeClr>
                </a:solidFill>
                <a:latin typeface="Montserrat" panose="00000500000000000000" pitchFamily="2" charset="0"/>
              </a:rPr>
              <a:t>Preserves graph symmetries</a:t>
            </a:r>
            <a:r>
              <a:rPr lang="en-US" sz="2800" dirty="0">
                <a:solidFill>
                  <a:schemeClr val="tx1">
                    <a:lumMod val="75000"/>
                    <a:lumOff val="25000"/>
                  </a:schemeClr>
                </a:solidFill>
                <a:latin typeface="Montserrat" panose="00000500000000000000" pitchFamily="2" charset="0"/>
              </a:rPr>
              <a:t> (permutation invariances).</a:t>
            </a:r>
          </a:p>
          <a:p>
            <a:endParaRPr lang="en-US" sz="3200" dirty="0">
              <a:solidFill>
                <a:schemeClr val="tx1">
                  <a:lumMod val="75000"/>
                  <a:lumOff val="25000"/>
                </a:schemeClr>
              </a:solidFill>
              <a:latin typeface="Montserrat" panose="00000500000000000000" pitchFamily="2" charset="0"/>
            </a:endParaRPr>
          </a:p>
          <a:p>
            <a:pPr>
              <a:spcAft>
                <a:spcPts val="1200"/>
              </a:spcAft>
            </a:pPr>
            <a:r>
              <a:rPr lang="en-US" sz="3200" b="1" dirty="0">
                <a:solidFill>
                  <a:srgbClr val="02B1E8"/>
                </a:solidFill>
                <a:latin typeface="Montserrat" panose="00000500000000000000" pitchFamily="2" charset="0"/>
              </a:rPr>
              <a:t>Components</a:t>
            </a:r>
          </a:p>
          <a:p>
            <a:pPr marL="457200" indent="-457200">
              <a:spcAft>
                <a:spcPts val="1200"/>
              </a:spcAft>
              <a:buFont typeface="Arial" panose="020B0604020202020204" pitchFamily="34" charset="0"/>
              <a:buChar char="•"/>
            </a:pPr>
            <a:r>
              <a:rPr lang="en-US" sz="2800" dirty="0">
                <a:solidFill>
                  <a:schemeClr val="tx1">
                    <a:lumMod val="75000"/>
                    <a:lumOff val="25000"/>
                  </a:schemeClr>
                </a:solidFill>
                <a:latin typeface="Montserrat" panose="00000500000000000000" pitchFamily="2" charset="0"/>
              </a:rPr>
              <a:t>Embeddings</a:t>
            </a:r>
          </a:p>
          <a:p>
            <a:pPr marL="457200" indent="-457200">
              <a:spcAft>
                <a:spcPts val="1200"/>
              </a:spcAft>
              <a:buFont typeface="Arial" panose="020B0604020202020204" pitchFamily="34" charset="0"/>
              <a:buChar char="•"/>
            </a:pPr>
            <a:r>
              <a:rPr lang="en-US" sz="2800" dirty="0">
                <a:solidFill>
                  <a:schemeClr val="tx1">
                    <a:lumMod val="75000"/>
                    <a:lumOff val="25000"/>
                  </a:schemeClr>
                </a:solidFill>
                <a:latin typeface="Montserrat" panose="00000500000000000000" pitchFamily="2" charset="0"/>
              </a:rPr>
              <a:t>Message passing</a:t>
            </a:r>
          </a:p>
          <a:p>
            <a:pPr marL="457200" indent="-457200">
              <a:spcAft>
                <a:spcPts val="1200"/>
              </a:spcAft>
              <a:buFont typeface="Arial" panose="020B0604020202020204" pitchFamily="34" charset="0"/>
              <a:buChar char="•"/>
            </a:pPr>
            <a:r>
              <a:rPr lang="en-US" sz="2800" dirty="0">
                <a:solidFill>
                  <a:schemeClr val="tx1">
                    <a:lumMod val="75000"/>
                    <a:lumOff val="25000"/>
                  </a:schemeClr>
                </a:solidFill>
                <a:latin typeface="Montserrat" panose="00000500000000000000" pitchFamily="2" charset="0"/>
              </a:rPr>
              <a:t>Aggregation</a:t>
            </a:r>
          </a:p>
          <a:p>
            <a:pPr marL="457200" indent="-457200">
              <a:spcAft>
                <a:spcPts val="1200"/>
              </a:spcAft>
              <a:buFont typeface="Arial" panose="020B0604020202020204" pitchFamily="34" charset="0"/>
              <a:buChar char="•"/>
            </a:pPr>
            <a:r>
              <a:rPr lang="en-US" sz="2800" dirty="0">
                <a:solidFill>
                  <a:schemeClr val="tx1">
                    <a:lumMod val="75000"/>
                    <a:lumOff val="25000"/>
                  </a:schemeClr>
                </a:solidFill>
                <a:latin typeface="Montserrat" panose="00000500000000000000" pitchFamily="2" charset="0"/>
              </a:rPr>
              <a:t>Update</a:t>
            </a:r>
          </a:p>
          <a:p>
            <a:pPr marL="457200" indent="-457200">
              <a:buFont typeface="Arial" panose="020B0604020202020204" pitchFamily="34" charset="0"/>
              <a:buChar char="•"/>
            </a:pPr>
            <a:endParaRPr lang="en-US" sz="2800" dirty="0">
              <a:solidFill>
                <a:schemeClr val="tx1">
                  <a:lumMod val="75000"/>
                  <a:lumOff val="25000"/>
                </a:schemeClr>
              </a:solidFill>
              <a:latin typeface="Montserrat" panose="00000500000000000000" pitchFamily="2" charset="0"/>
            </a:endParaRPr>
          </a:p>
          <a:p>
            <a:pPr marL="457200" indent="-457200">
              <a:buFont typeface="Arial" panose="020B0604020202020204" pitchFamily="34" charset="0"/>
              <a:buChar char="•"/>
            </a:pPr>
            <a:endParaRPr lang="es-CL" sz="3200" dirty="0">
              <a:solidFill>
                <a:schemeClr val="tx1">
                  <a:lumMod val="75000"/>
                  <a:lumOff val="25000"/>
                </a:schemeClr>
              </a:solidFill>
              <a:latin typeface="Montserrat" panose="00000500000000000000" pitchFamily="2" charset="0"/>
            </a:endParaRPr>
          </a:p>
        </p:txBody>
      </p:sp>
      <p:pic>
        <p:nvPicPr>
          <p:cNvPr id="6" name="Imagen 5">
            <a:extLst>
              <a:ext uri="{FF2B5EF4-FFF2-40B4-BE49-F238E27FC236}">
                <a16:creationId xmlns:a16="http://schemas.microsoft.com/office/drawing/2014/main" id="{F6F7C0DF-1002-C39D-68AE-74DB8CD8F537}"/>
              </a:ext>
            </a:extLst>
          </p:cNvPr>
          <p:cNvPicPr>
            <a:picLocks noChangeAspect="1"/>
          </p:cNvPicPr>
          <p:nvPr/>
        </p:nvPicPr>
        <p:blipFill>
          <a:blip r:embed="rId7"/>
          <a:stretch>
            <a:fillRect/>
          </a:stretch>
        </p:blipFill>
        <p:spPr>
          <a:xfrm>
            <a:off x="2051019" y="4134075"/>
            <a:ext cx="11628405" cy="4638653"/>
          </a:xfrm>
          <a:prstGeom prst="rect">
            <a:avLst/>
          </a:prstGeom>
        </p:spPr>
      </p:pic>
    </p:spTree>
    <p:extLst>
      <p:ext uri="{BB962C8B-B14F-4D97-AF65-F5344CB8AC3E}">
        <p14:creationId xmlns:p14="http://schemas.microsoft.com/office/powerpoint/2010/main" val="81854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sp>
        <p:nvSpPr>
          <p:cNvPr id="3" name="Text 0">
            <a:extLst>
              <a:ext uri="{FF2B5EF4-FFF2-40B4-BE49-F238E27FC236}">
                <a16:creationId xmlns:a16="http://schemas.microsoft.com/office/drawing/2014/main" id="{7286420E-DC30-5CFD-D215-0D22A2643762}"/>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a:solidFill>
                  <a:srgbClr val="3E1FFB"/>
                </a:solidFill>
                <a:latin typeface="Montserrat"/>
                <a:ea typeface="Open Sans Bold"/>
                <a:cs typeface="Open Sans Bold"/>
              </a:rPr>
              <a:t>¿Que </a:t>
            </a:r>
            <a:r>
              <a:rPr lang="en-US" sz="3000" b="1" kern="0" dirty="0" err="1">
                <a:solidFill>
                  <a:srgbClr val="3E1FFB"/>
                </a:solidFill>
                <a:latin typeface="Montserrat"/>
                <a:ea typeface="Open Sans Bold"/>
                <a:cs typeface="Open Sans Bold"/>
              </a:rPr>
              <a:t>pasa</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cuando</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queremos</a:t>
            </a:r>
            <a:r>
              <a:rPr lang="en-US" sz="3000" b="1" kern="0" dirty="0">
                <a:solidFill>
                  <a:srgbClr val="3E1FFB"/>
                </a:solidFill>
                <a:latin typeface="Montserrat"/>
                <a:ea typeface="Open Sans Bold"/>
                <a:cs typeface="Open Sans Bold"/>
              </a:rPr>
              <a:t> usar </a:t>
            </a:r>
            <a:r>
              <a:rPr lang="en-US" sz="3000" b="1" kern="0" dirty="0" err="1">
                <a:solidFill>
                  <a:srgbClr val="3E1FFB"/>
                </a:solidFill>
                <a:latin typeface="Montserrat"/>
                <a:ea typeface="Open Sans Bold"/>
                <a:cs typeface="Open Sans Bold"/>
              </a:rPr>
              <a:t>información</a:t>
            </a:r>
            <a:r>
              <a:rPr lang="en-US" sz="3000" b="1" kern="0" dirty="0">
                <a:solidFill>
                  <a:srgbClr val="3E1FFB"/>
                </a:solidFill>
                <a:latin typeface="Montserrat"/>
                <a:ea typeface="Open Sans Bold"/>
                <a:cs typeface="Open Sans Bold"/>
              </a:rPr>
              <a:t> entre components del </a:t>
            </a:r>
            <a:r>
              <a:rPr lang="en-US" sz="3000" b="1" kern="0" dirty="0" err="1">
                <a:solidFill>
                  <a:srgbClr val="3E1FFB"/>
                </a:solidFill>
                <a:latin typeface="Montserrat"/>
                <a:ea typeface="Open Sans Bold"/>
                <a:cs typeface="Open Sans Bold"/>
              </a:rPr>
              <a:t>grapho</a:t>
            </a:r>
            <a:r>
              <a:rPr lang="en-US" sz="3000" b="1" kern="0" dirty="0">
                <a:solidFill>
                  <a:srgbClr val="3E1FFB"/>
                </a:solidFill>
                <a:latin typeface="Montserrat"/>
                <a:ea typeface="Open Sans Bold"/>
                <a:cs typeface="Open Sans Bold"/>
              </a:rPr>
              <a:t>? -&gt; The message passing framework</a:t>
            </a:r>
            <a:endParaRPr lang="es-ES" sz="3000" dirty="0"/>
          </a:p>
        </p:txBody>
      </p:sp>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sp>
        <p:nvSpPr>
          <p:cNvPr id="4" name="CuadroTexto 3">
            <a:extLst>
              <a:ext uri="{FF2B5EF4-FFF2-40B4-BE49-F238E27FC236}">
                <a16:creationId xmlns:a16="http://schemas.microsoft.com/office/drawing/2014/main" id="{41F97675-6FF7-5E13-B1E4-E69C0853E930}"/>
              </a:ext>
            </a:extLst>
          </p:cNvPr>
          <p:cNvSpPr txBox="1"/>
          <p:nvPr/>
        </p:nvSpPr>
        <p:spPr>
          <a:xfrm>
            <a:off x="624527" y="2089759"/>
            <a:ext cx="6818690" cy="3754874"/>
          </a:xfrm>
          <a:prstGeom prst="rect">
            <a:avLst/>
          </a:prstGeom>
          <a:noFill/>
        </p:spPr>
        <p:txBody>
          <a:bodyPr wrap="square" rtlCol="0">
            <a:spAutoFit/>
          </a:bodyPr>
          <a:lstStyle/>
          <a:p>
            <a:pPr>
              <a:spcAft>
                <a:spcPts val="1200"/>
              </a:spcAft>
            </a:pPr>
            <a:r>
              <a:rPr lang="en-US" sz="3200" b="1" dirty="0">
                <a:solidFill>
                  <a:srgbClr val="02B1E8"/>
                </a:solidFill>
                <a:latin typeface="Montserrat" panose="00000500000000000000" pitchFamily="2" charset="0"/>
              </a:rPr>
              <a:t>Pooling</a:t>
            </a:r>
          </a:p>
          <a:p>
            <a:pPr marL="457200" indent="-457200">
              <a:spcAft>
                <a:spcPts val="1200"/>
              </a:spcAft>
              <a:buFontTx/>
              <a:buChar char="-"/>
            </a:pPr>
            <a:r>
              <a:rPr lang="en-US" sz="2800" dirty="0" err="1">
                <a:solidFill>
                  <a:schemeClr val="tx1">
                    <a:lumMod val="75000"/>
                    <a:lumOff val="25000"/>
                  </a:schemeClr>
                </a:solidFill>
                <a:latin typeface="Montserrat" panose="00000500000000000000" pitchFamily="2" charset="0"/>
              </a:rPr>
              <a:t>Concatenar</a:t>
            </a:r>
            <a:r>
              <a:rPr lang="en-US" sz="2800" dirty="0">
                <a:solidFill>
                  <a:schemeClr val="tx1">
                    <a:lumMod val="75000"/>
                    <a:lumOff val="25000"/>
                  </a:schemeClr>
                </a:solidFill>
                <a:latin typeface="Montserrat" panose="00000500000000000000" pitchFamily="2" charset="0"/>
              </a:rPr>
              <a:t> </a:t>
            </a:r>
            <a:r>
              <a:rPr lang="en-US" sz="2800">
                <a:solidFill>
                  <a:schemeClr val="tx1">
                    <a:lumMod val="75000"/>
                    <a:lumOff val="25000"/>
                  </a:schemeClr>
                </a:solidFill>
                <a:latin typeface="Montserrat" panose="00000500000000000000" pitchFamily="2" charset="0"/>
              </a:rPr>
              <a:t>embeddings de </a:t>
            </a:r>
            <a:r>
              <a:rPr lang="en-US" sz="2800" dirty="0">
                <a:solidFill>
                  <a:schemeClr val="tx1">
                    <a:lumMod val="75000"/>
                    <a:lumOff val="25000"/>
                  </a:schemeClr>
                </a:solidFill>
                <a:latin typeface="Montserrat" panose="00000500000000000000" pitchFamily="2" charset="0"/>
              </a:rPr>
              <a:t>lo que se </a:t>
            </a:r>
            <a:r>
              <a:rPr lang="en-US" sz="2800" err="1">
                <a:solidFill>
                  <a:schemeClr val="tx1">
                    <a:lumMod val="75000"/>
                    <a:lumOff val="25000"/>
                  </a:schemeClr>
                </a:solidFill>
                <a:latin typeface="Montserrat" panose="00000500000000000000" pitchFamily="2" charset="0"/>
              </a:rPr>
              <a:t>quiera</a:t>
            </a:r>
            <a:r>
              <a:rPr lang="en-US" sz="2800">
                <a:solidFill>
                  <a:schemeClr val="tx1">
                    <a:lumMod val="75000"/>
                    <a:lumOff val="25000"/>
                  </a:schemeClr>
                </a:solidFill>
                <a:latin typeface="Montserrat" panose="00000500000000000000" pitchFamily="2" charset="0"/>
              </a:rPr>
              <a:t> considerar</a:t>
            </a:r>
            <a:endParaRPr lang="en-US" sz="2800" dirty="0">
              <a:solidFill>
                <a:schemeClr val="tx1">
                  <a:lumMod val="75000"/>
                  <a:lumOff val="25000"/>
                </a:schemeClr>
              </a:solidFill>
              <a:latin typeface="Montserrat" panose="00000500000000000000" pitchFamily="2" charset="0"/>
            </a:endParaRPr>
          </a:p>
          <a:p>
            <a:pPr marL="457200" indent="-457200">
              <a:spcAft>
                <a:spcPts val="1200"/>
              </a:spcAft>
              <a:buFontTx/>
              <a:buChar char="-"/>
            </a:pPr>
            <a:r>
              <a:rPr lang="en-US" sz="2800" dirty="0">
                <a:solidFill>
                  <a:schemeClr val="tx1">
                    <a:lumMod val="75000"/>
                    <a:lumOff val="25000"/>
                  </a:schemeClr>
                </a:solidFill>
                <a:latin typeface="Montserrat" panose="00000500000000000000" pitchFamily="2" charset="0"/>
              </a:rPr>
              <a:t>Usar </a:t>
            </a:r>
            <a:r>
              <a:rPr lang="en-US" sz="2800" dirty="0" err="1">
                <a:solidFill>
                  <a:schemeClr val="tx1">
                    <a:lumMod val="75000"/>
                    <a:lumOff val="25000"/>
                  </a:schemeClr>
                </a:solidFill>
                <a:latin typeface="Montserrat" panose="00000500000000000000" pitchFamily="2" charset="0"/>
              </a:rPr>
              <a:t>una</a:t>
            </a:r>
            <a:r>
              <a:rPr lang="en-US" sz="2800" dirty="0">
                <a:solidFill>
                  <a:schemeClr val="tx1">
                    <a:lumMod val="75000"/>
                    <a:lumOff val="25000"/>
                  </a:schemeClr>
                </a:solidFill>
                <a:latin typeface="Montserrat" panose="00000500000000000000" pitchFamily="2" charset="0"/>
              </a:rPr>
              <a:t> </a:t>
            </a:r>
            <a:r>
              <a:rPr lang="en-US" sz="2800" dirty="0" err="1">
                <a:solidFill>
                  <a:schemeClr val="tx1">
                    <a:lumMod val="75000"/>
                    <a:lumOff val="25000"/>
                  </a:schemeClr>
                </a:solidFill>
                <a:latin typeface="Montserrat" panose="00000500000000000000" pitchFamily="2" charset="0"/>
              </a:rPr>
              <a:t>función</a:t>
            </a:r>
            <a:r>
              <a:rPr lang="en-US" sz="2800" dirty="0">
                <a:solidFill>
                  <a:schemeClr val="tx1">
                    <a:lumMod val="75000"/>
                    <a:lumOff val="25000"/>
                  </a:schemeClr>
                </a:solidFill>
                <a:latin typeface="Montserrat" panose="00000500000000000000" pitchFamily="2" charset="0"/>
              </a:rPr>
              <a:t> de </a:t>
            </a:r>
            <a:r>
              <a:rPr lang="en-US" sz="2800" dirty="0" err="1">
                <a:solidFill>
                  <a:schemeClr val="tx1">
                    <a:lumMod val="75000"/>
                    <a:lumOff val="25000"/>
                  </a:schemeClr>
                </a:solidFill>
                <a:latin typeface="Montserrat" panose="00000500000000000000" pitchFamily="2" charset="0"/>
              </a:rPr>
              <a:t>agregación</a:t>
            </a:r>
            <a:endParaRPr lang="en-US" sz="2800" dirty="0">
              <a:solidFill>
                <a:schemeClr val="tx1">
                  <a:lumMod val="75000"/>
                  <a:lumOff val="25000"/>
                </a:schemeClr>
              </a:solidFill>
              <a:latin typeface="Montserrat" panose="00000500000000000000" pitchFamily="2" charset="0"/>
            </a:endParaRPr>
          </a:p>
          <a:p>
            <a:endParaRPr lang="en-US" sz="3200" dirty="0">
              <a:solidFill>
                <a:schemeClr val="tx1">
                  <a:lumMod val="75000"/>
                  <a:lumOff val="25000"/>
                </a:schemeClr>
              </a:solidFill>
              <a:latin typeface="Montserrat" panose="00000500000000000000" pitchFamily="2" charset="0"/>
            </a:endParaRPr>
          </a:p>
          <a:p>
            <a:pPr marL="457200" indent="-457200">
              <a:buFont typeface="Arial" panose="020B0604020202020204" pitchFamily="34" charset="0"/>
              <a:buChar char="•"/>
            </a:pPr>
            <a:endParaRPr lang="en-US" sz="2800" dirty="0">
              <a:solidFill>
                <a:schemeClr val="tx1">
                  <a:lumMod val="75000"/>
                  <a:lumOff val="25000"/>
                </a:schemeClr>
              </a:solidFill>
              <a:latin typeface="Montserrat" panose="00000500000000000000" pitchFamily="2" charset="0"/>
            </a:endParaRPr>
          </a:p>
          <a:p>
            <a:pPr marL="457200" indent="-457200">
              <a:buFont typeface="Arial" panose="020B0604020202020204" pitchFamily="34" charset="0"/>
              <a:buChar char="•"/>
            </a:pPr>
            <a:endParaRPr lang="es-CL" sz="3200" dirty="0">
              <a:solidFill>
                <a:schemeClr val="tx1">
                  <a:lumMod val="75000"/>
                  <a:lumOff val="25000"/>
                </a:schemeClr>
              </a:solidFill>
              <a:latin typeface="Montserrat" panose="00000500000000000000" pitchFamily="2" charset="0"/>
            </a:endParaRPr>
          </a:p>
        </p:txBody>
      </p:sp>
      <p:pic>
        <p:nvPicPr>
          <p:cNvPr id="7" name="Imagen 6">
            <a:extLst>
              <a:ext uri="{FF2B5EF4-FFF2-40B4-BE49-F238E27FC236}">
                <a16:creationId xmlns:a16="http://schemas.microsoft.com/office/drawing/2014/main" id="{B793DDD0-7405-C96D-029C-F171FBBCB7C5}"/>
              </a:ext>
            </a:extLst>
          </p:cNvPr>
          <p:cNvPicPr>
            <a:picLocks noChangeAspect="1"/>
          </p:cNvPicPr>
          <p:nvPr/>
        </p:nvPicPr>
        <p:blipFill>
          <a:blip r:embed="rId7"/>
          <a:stretch>
            <a:fillRect/>
          </a:stretch>
        </p:blipFill>
        <p:spPr>
          <a:xfrm>
            <a:off x="7555678" y="2113800"/>
            <a:ext cx="9400031" cy="7590820"/>
          </a:xfrm>
          <a:prstGeom prst="rect">
            <a:avLst/>
          </a:prstGeom>
        </p:spPr>
      </p:pic>
    </p:spTree>
    <p:extLst>
      <p:ext uri="{BB962C8B-B14F-4D97-AF65-F5344CB8AC3E}">
        <p14:creationId xmlns:p14="http://schemas.microsoft.com/office/powerpoint/2010/main" val="3087716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pic>
        <p:nvPicPr>
          <p:cNvPr id="6" name="Imagen 5">
            <a:extLst>
              <a:ext uri="{FF2B5EF4-FFF2-40B4-BE49-F238E27FC236}">
                <a16:creationId xmlns:a16="http://schemas.microsoft.com/office/drawing/2014/main" id="{4301B939-7227-8262-1B95-93CFFBB7C56F}"/>
              </a:ext>
            </a:extLst>
          </p:cNvPr>
          <p:cNvPicPr>
            <a:picLocks noChangeAspect="1"/>
          </p:cNvPicPr>
          <p:nvPr/>
        </p:nvPicPr>
        <p:blipFill>
          <a:blip r:embed="rId7"/>
          <a:stretch>
            <a:fillRect/>
          </a:stretch>
        </p:blipFill>
        <p:spPr>
          <a:xfrm>
            <a:off x="1509713" y="2204812"/>
            <a:ext cx="14859606" cy="6077449"/>
          </a:xfrm>
          <a:prstGeom prst="rect">
            <a:avLst/>
          </a:prstGeom>
        </p:spPr>
      </p:pic>
      <p:sp>
        <p:nvSpPr>
          <p:cNvPr id="10" name="Text 0">
            <a:extLst>
              <a:ext uri="{FF2B5EF4-FFF2-40B4-BE49-F238E27FC236}">
                <a16:creationId xmlns:a16="http://schemas.microsoft.com/office/drawing/2014/main" id="{116538C9-A24A-8689-7280-9E28B0133E0D}"/>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a:solidFill>
                  <a:srgbClr val="3E1FFB"/>
                </a:solidFill>
                <a:latin typeface="Montserrat"/>
                <a:ea typeface="Open Sans Bold"/>
                <a:cs typeface="Open Sans Bold"/>
              </a:rPr>
              <a:t>¿Que </a:t>
            </a:r>
            <a:r>
              <a:rPr lang="en-US" sz="3000" b="1" kern="0" dirty="0" err="1">
                <a:solidFill>
                  <a:srgbClr val="3E1FFB"/>
                </a:solidFill>
                <a:latin typeface="Montserrat"/>
                <a:ea typeface="Open Sans Bold"/>
                <a:cs typeface="Open Sans Bold"/>
              </a:rPr>
              <a:t>pasa</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cuando</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queremos</a:t>
            </a:r>
            <a:r>
              <a:rPr lang="en-US" sz="3000" b="1" kern="0" dirty="0">
                <a:solidFill>
                  <a:srgbClr val="3E1FFB"/>
                </a:solidFill>
                <a:latin typeface="Montserrat"/>
                <a:ea typeface="Open Sans Bold"/>
                <a:cs typeface="Open Sans Bold"/>
              </a:rPr>
              <a:t> usar </a:t>
            </a:r>
            <a:r>
              <a:rPr lang="en-US" sz="3000" b="1" kern="0" dirty="0" err="1">
                <a:solidFill>
                  <a:srgbClr val="3E1FFB"/>
                </a:solidFill>
                <a:latin typeface="Montserrat"/>
                <a:ea typeface="Open Sans Bold"/>
                <a:cs typeface="Open Sans Bold"/>
              </a:rPr>
              <a:t>información</a:t>
            </a:r>
            <a:r>
              <a:rPr lang="en-US" sz="3000" b="1" kern="0" dirty="0">
                <a:solidFill>
                  <a:srgbClr val="3E1FFB"/>
                </a:solidFill>
                <a:latin typeface="Montserrat"/>
                <a:ea typeface="Open Sans Bold"/>
                <a:cs typeface="Open Sans Bold"/>
              </a:rPr>
              <a:t> entre components del </a:t>
            </a:r>
            <a:r>
              <a:rPr lang="en-US" sz="3000" b="1" kern="0" dirty="0" err="1">
                <a:solidFill>
                  <a:srgbClr val="3E1FFB"/>
                </a:solidFill>
                <a:latin typeface="Montserrat"/>
                <a:ea typeface="Open Sans Bold"/>
                <a:cs typeface="Open Sans Bold"/>
              </a:rPr>
              <a:t>grapho</a:t>
            </a:r>
            <a:r>
              <a:rPr lang="en-US" sz="3000" b="1" kern="0" dirty="0">
                <a:solidFill>
                  <a:srgbClr val="3E1FFB"/>
                </a:solidFill>
                <a:latin typeface="Montserrat"/>
                <a:ea typeface="Open Sans Bold"/>
                <a:cs typeface="Open Sans Bold"/>
              </a:rPr>
              <a:t>? -&gt; The message passing framework</a:t>
            </a:r>
            <a:endParaRPr lang="es-ES" sz="3000" dirty="0"/>
          </a:p>
        </p:txBody>
      </p:sp>
    </p:spTree>
    <p:extLst>
      <p:ext uri="{BB962C8B-B14F-4D97-AF65-F5344CB8AC3E}">
        <p14:creationId xmlns:p14="http://schemas.microsoft.com/office/powerpoint/2010/main" val="1766862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sp>
        <p:nvSpPr>
          <p:cNvPr id="10" name="Text 0">
            <a:extLst>
              <a:ext uri="{FF2B5EF4-FFF2-40B4-BE49-F238E27FC236}">
                <a16:creationId xmlns:a16="http://schemas.microsoft.com/office/drawing/2014/main" id="{116538C9-A24A-8689-7280-9E28B0133E0D}"/>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a:solidFill>
                  <a:srgbClr val="3E1FFB"/>
                </a:solidFill>
                <a:latin typeface="Montserrat"/>
                <a:ea typeface="Open Sans Bold"/>
                <a:cs typeface="Open Sans Bold"/>
              </a:rPr>
              <a:t>¿Que </a:t>
            </a:r>
            <a:r>
              <a:rPr lang="en-US" sz="3000" b="1" kern="0" dirty="0" err="1">
                <a:solidFill>
                  <a:srgbClr val="3E1FFB"/>
                </a:solidFill>
                <a:latin typeface="Montserrat"/>
                <a:ea typeface="Open Sans Bold"/>
                <a:cs typeface="Open Sans Bold"/>
              </a:rPr>
              <a:t>pasa</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cuando</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queremos</a:t>
            </a:r>
            <a:r>
              <a:rPr lang="en-US" sz="3000" b="1" kern="0" dirty="0">
                <a:solidFill>
                  <a:srgbClr val="3E1FFB"/>
                </a:solidFill>
                <a:latin typeface="Montserrat"/>
                <a:ea typeface="Open Sans Bold"/>
                <a:cs typeface="Open Sans Bold"/>
              </a:rPr>
              <a:t> usar </a:t>
            </a:r>
            <a:r>
              <a:rPr lang="en-US" sz="3000" b="1" kern="0" dirty="0" err="1">
                <a:solidFill>
                  <a:srgbClr val="3E1FFB"/>
                </a:solidFill>
                <a:latin typeface="Montserrat"/>
                <a:ea typeface="Open Sans Bold"/>
                <a:cs typeface="Open Sans Bold"/>
              </a:rPr>
              <a:t>información</a:t>
            </a:r>
            <a:r>
              <a:rPr lang="en-US" sz="3000" b="1" kern="0" dirty="0">
                <a:solidFill>
                  <a:srgbClr val="3E1FFB"/>
                </a:solidFill>
                <a:latin typeface="Montserrat"/>
                <a:ea typeface="Open Sans Bold"/>
                <a:cs typeface="Open Sans Bold"/>
              </a:rPr>
              <a:t> entre components del </a:t>
            </a:r>
            <a:r>
              <a:rPr lang="en-US" sz="3000" b="1" kern="0" dirty="0" err="1">
                <a:solidFill>
                  <a:srgbClr val="3E1FFB"/>
                </a:solidFill>
                <a:latin typeface="Montserrat"/>
                <a:ea typeface="Open Sans Bold"/>
                <a:cs typeface="Open Sans Bold"/>
              </a:rPr>
              <a:t>grapho</a:t>
            </a:r>
            <a:r>
              <a:rPr lang="en-US" sz="3000" b="1" kern="0" dirty="0">
                <a:solidFill>
                  <a:srgbClr val="3E1FFB"/>
                </a:solidFill>
                <a:latin typeface="Montserrat"/>
                <a:ea typeface="Open Sans Bold"/>
                <a:cs typeface="Open Sans Bold"/>
              </a:rPr>
              <a:t>? -&gt; The message passing framework</a:t>
            </a:r>
            <a:endParaRPr lang="es-ES" sz="3000" dirty="0"/>
          </a:p>
        </p:txBody>
      </p:sp>
      <p:pic>
        <p:nvPicPr>
          <p:cNvPr id="4" name="Imagen 3">
            <a:extLst>
              <a:ext uri="{FF2B5EF4-FFF2-40B4-BE49-F238E27FC236}">
                <a16:creationId xmlns:a16="http://schemas.microsoft.com/office/drawing/2014/main" id="{8520D460-719D-1641-9226-44E663E67036}"/>
              </a:ext>
            </a:extLst>
          </p:cNvPr>
          <p:cNvPicPr>
            <a:picLocks noChangeAspect="1"/>
          </p:cNvPicPr>
          <p:nvPr/>
        </p:nvPicPr>
        <p:blipFill>
          <a:blip r:embed="rId7"/>
          <a:stretch>
            <a:fillRect/>
          </a:stretch>
        </p:blipFill>
        <p:spPr>
          <a:xfrm>
            <a:off x="1845727" y="1738235"/>
            <a:ext cx="14762051" cy="6730418"/>
          </a:xfrm>
          <a:prstGeom prst="rect">
            <a:avLst/>
          </a:prstGeom>
        </p:spPr>
      </p:pic>
    </p:spTree>
    <p:extLst>
      <p:ext uri="{BB962C8B-B14F-4D97-AF65-F5344CB8AC3E}">
        <p14:creationId xmlns:p14="http://schemas.microsoft.com/office/powerpoint/2010/main" val="2189497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pic>
        <p:nvPicPr>
          <p:cNvPr id="5" name="Imagen 4">
            <a:extLst>
              <a:ext uri="{FF2B5EF4-FFF2-40B4-BE49-F238E27FC236}">
                <a16:creationId xmlns:a16="http://schemas.microsoft.com/office/drawing/2014/main" id="{7D219045-A7B8-3F87-B701-2D288FA35378}"/>
              </a:ext>
            </a:extLst>
          </p:cNvPr>
          <p:cNvPicPr>
            <a:picLocks noChangeAspect="1"/>
          </p:cNvPicPr>
          <p:nvPr/>
        </p:nvPicPr>
        <p:blipFill>
          <a:blip r:embed="rId7"/>
          <a:stretch>
            <a:fillRect/>
          </a:stretch>
        </p:blipFill>
        <p:spPr>
          <a:xfrm>
            <a:off x="693583" y="2391760"/>
            <a:ext cx="16565850" cy="4319935"/>
          </a:xfrm>
          <a:prstGeom prst="rect">
            <a:avLst/>
          </a:prstGeom>
        </p:spPr>
      </p:pic>
      <p:sp>
        <p:nvSpPr>
          <p:cNvPr id="7" name="Text 0">
            <a:extLst>
              <a:ext uri="{FF2B5EF4-FFF2-40B4-BE49-F238E27FC236}">
                <a16:creationId xmlns:a16="http://schemas.microsoft.com/office/drawing/2014/main" id="{A9DA7779-D778-0E81-F372-873B1C26008B}"/>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a:solidFill>
                  <a:srgbClr val="3E1FFB"/>
                </a:solidFill>
                <a:latin typeface="Montserrat"/>
                <a:ea typeface="Open Sans Bold"/>
                <a:cs typeface="Open Sans Bold"/>
              </a:rPr>
              <a:t>¿Que </a:t>
            </a:r>
            <a:r>
              <a:rPr lang="en-US" sz="3000" b="1" kern="0" dirty="0" err="1">
                <a:solidFill>
                  <a:srgbClr val="3E1FFB"/>
                </a:solidFill>
                <a:latin typeface="Montserrat"/>
                <a:ea typeface="Open Sans Bold"/>
                <a:cs typeface="Open Sans Bold"/>
              </a:rPr>
              <a:t>pasa</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cuando</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queremos</a:t>
            </a:r>
            <a:r>
              <a:rPr lang="en-US" sz="3000" b="1" kern="0" dirty="0">
                <a:solidFill>
                  <a:srgbClr val="3E1FFB"/>
                </a:solidFill>
                <a:latin typeface="Montserrat"/>
                <a:ea typeface="Open Sans Bold"/>
                <a:cs typeface="Open Sans Bold"/>
              </a:rPr>
              <a:t> usar </a:t>
            </a:r>
            <a:r>
              <a:rPr lang="en-US" sz="3000" b="1" kern="0" dirty="0" err="1">
                <a:solidFill>
                  <a:srgbClr val="3E1FFB"/>
                </a:solidFill>
                <a:latin typeface="Montserrat"/>
                <a:ea typeface="Open Sans Bold"/>
                <a:cs typeface="Open Sans Bold"/>
              </a:rPr>
              <a:t>información</a:t>
            </a:r>
            <a:r>
              <a:rPr lang="en-US" sz="3000" b="1" kern="0" dirty="0">
                <a:solidFill>
                  <a:srgbClr val="3E1FFB"/>
                </a:solidFill>
                <a:latin typeface="Montserrat"/>
                <a:ea typeface="Open Sans Bold"/>
                <a:cs typeface="Open Sans Bold"/>
              </a:rPr>
              <a:t> entre components del </a:t>
            </a:r>
            <a:r>
              <a:rPr lang="en-US" sz="3000" b="1" kern="0" dirty="0" err="1">
                <a:solidFill>
                  <a:srgbClr val="3E1FFB"/>
                </a:solidFill>
                <a:latin typeface="Montserrat"/>
                <a:ea typeface="Open Sans Bold"/>
                <a:cs typeface="Open Sans Bold"/>
              </a:rPr>
              <a:t>grapho</a:t>
            </a:r>
            <a:r>
              <a:rPr lang="en-US" sz="3000" b="1" kern="0" dirty="0">
                <a:solidFill>
                  <a:srgbClr val="3E1FFB"/>
                </a:solidFill>
                <a:latin typeface="Montserrat"/>
                <a:ea typeface="Open Sans Bold"/>
                <a:cs typeface="Open Sans Bold"/>
              </a:rPr>
              <a:t>? -&gt; The message passing framework</a:t>
            </a:r>
            <a:endParaRPr lang="es-ES" sz="3000" dirty="0"/>
          </a:p>
        </p:txBody>
      </p:sp>
      <p:sp>
        <p:nvSpPr>
          <p:cNvPr id="8" name="CuadroTexto 7">
            <a:extLst>
              <a:ext uri="{FF2B5EF4-FFF2-40B4-BE49-F238E27FC236}">
                <a16:creationId xmlns:a16="http://schemas.microsoft.com/office/drawing/2014/main" id="{893A7A7E-96C3-8CEA-A6D8-E29A3F03FC26}"/>
              </a:ext>
            </a:extLst>
          </p:cNvPr>
          <p:cNvSpPr txBox="1"/>
          <p:nvPr/>
        </p:nvSpPr>
        <p:spPr>
          <a:xfrm>
            <a:off x="2065182" y="6934165"/>
            <a:ext cx="14522033" cy="2062103"/>
          </a:xfrm>
          <a:prstGeom prst="rect">
            <a:avLst/>
          </a:prstGeom>
          <a:noFill/>
        </p:spPr>
        <p:txBody>
          <a:bodyPr wrap="square" rtlCol="0">
            <a:spAutoFit/>
          </a:bodyPr>
          <a:lstStyle/>
          <a:p>
            <a:pPr>
              <a:spcAft>
                <a:spcPts val="1200"/>
              </a:spcAft>
            </a:pPr>
            <a:r>
              <a:rPr lang="en-US" sz="3200" dirty="0">
                <a:solidFill>
                  <a:srgbClr val="002060"/>
                </a:solidFill>
                <a:latin typeface="Montserrat" panose="00000500000000000000" pitchFamily="2" charset="0"/>
              </a:rPr>
              <a:t>In essence, message passing and convolution are operations to aggregate and process the information of an element’s neighbors in order to update the element’s value. In graphs, the element is a node, and in images, the element is a pixel</a:t>
            </a:r>
            <a:r>
              <a:rPr lang="es-CL" sz="3200" dirty="0">
                <a:solidFill>
                  <a:srgbClr val="002060"/>
                </a:solidFill>
                <a:latin typeface="Montserrat" panose="00000500000000000000" pitchFamily="2" charset="0"/>
              </a:rPr>
              <a:t>.</a:t>
            </a:r>
            <a:endParaRPr lang="en-US" sz="3200" dirty="0">
              <a:solidFill>
                <a:srgbClr val="002060"/>
              </a:solidFill>
              <a:latin typeface="Montserrat" panose="00000500000000000000" pitchFamily="2" charset="0"/>
            </a:endParaRPr>
          </a:p>
        </p:txBody>
      </p:sp>
    </p:spTree>
    <p:extLst>
      <p:ext uri="{BB962C8B-B14F-4D97-AF65-F5344CB8AC3E}">
        <p14:creationId xmlns:p14="http://schemas.microsoft.com/office/powerpoint/2010/main" val="3810421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sp>
        <p:nvSpPr>
          <p:cNvPr id="7" name="Text 0">
            <a:extLst>
              <a:ext uri="{FF2B5EF4-FFF2-40B4-BE49-F238E27FC236}">
                <a16:creationId xmlns:a16="http://schemas.microsoft.com/office/drawing/2014/main" id="{A9DA7779-D778-0E81-F372-873B1C26008B}"/>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a:solidFill>
                  <a:srgbClr val="3E1FFB"/>
                </a:solidFill>
                <a:latin typeface="Montserrat"/>
                <a:ea typeface="Open Sans Bold"/>
                <a:cs typeface="Open Sans Bold"/>
              </a:rPr>
              <a:t>¿Que </a:t>
            </a:r>
            <a:r>
              <a:rPr lang="en-US" sz="3000" b="1" kern="0" dirty="0" err="1">
                <a:solidFill>
                  <a:srgbClr val="3E1FFB"/>
                </a:solidFill>
                <a:latin typeface="Montserrat"/>
                <a:ea typeface="Open Sans Bold"/>
                <a:cs typeface="Open Sans Bold"/>
              </a:rPr>
              <a:t>pasa</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cuando</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queremos</a:t>
            </a:r>
            <a:r>
              <a:rPr lang="en-US" sz="3000" b="1" kern="0" dirty="0">
                <a:solidFill>
                  <a:srgbClr val="3E1FFB"/>
                </a:solidFill>
                <a:latin typeface="Montserrat"/>
                <a:ea typeface="Open Sans Bold"/>
                <a:cs typeface="Open Sans Bold"/>
              </a:rPr>
              <a:t> usar </a:t>
            </a:r>
            <a:r>
              <a:rPr lang="en-US" sz="3000" b="1" kern="0" dirty="0" err="1">
                <a:solidFill>
                  <a:srgbClr val="3E1FFB"/>
                </a:solidFill>
                <a:latin typeface="Montserrat"/>
                <a:ea typeface="Open Sans Bold"/>
                <a:cs typeface="Open Sans Bold"/>
              </a:rPr>
              <a:t>información</a:t>
            </a:r>
            <a:r>
              <a:rPr lang="en-US" sz="3000" b="1" kern="0" dirty="0">
                <a:solidFill>
                  <a:srgbClr val="3E1FFB"/>
                </a:solidFill>
                <a:latin typeface="Montserrat"/>
                <a:ea typeface="Open Sans Bold"/>
                <a:cs typeface="Open Sans Bold"/>
              </a:rPr>
              <a:t> entre components del </a:t>
            </a:r>
            <a:r>
              <a:rPr lang="en-US" sz="3000" b="1" kern="0" dirty="0" err="1">
                <a:solidFill>
                  <a:srgbClr val="3E1FFB"/>
                </a:solidFill>
                <a:latin typeface="Montserrat"/>
                <a:ea typeface="Open Sans Bold"/>
                <a:cs typeface="Open Sans Bold"/>
              </a:rPr>
              <a:t>grapho</a:t>
            </a:r>
            <a:r>
              <a:rPr lang="en-US" sz="3000" b="1" kern="0" dirty="0">
                <a:solidFill>
                  <a:srgbClr val="3E1FFB"/>
                </a:solidFill>
                <a:latin typeface="Montserrat"/>
                <a:ea typeface="Open Sans Bold"/>
                <a:cs typeface="Open Sans Bold"/>
              </a:rPr>
              <a:t>? -&gt; The message passing framework</a:t>
            </a:r>
            <a:endParaRPr lang="es-ES" sz="3000" dirty="0"/>
          </a:p>
        </p:txBody>
      </p:sp>
      <p:pic>
        <p:nvPicPr>
          <p:cNvPr id="4" name="Imagen 3">
            <a:extLst>
              <a:ext uri="{FF2B5EF4-FFF2-40B4-BE49-F238E27FC236}">
                <a16:creationId xmlns:a16="http://schemas.microsoft.com/office/drawing/2014/main" id="{8270705D-AA65-EAC9-B66E-8ACB79D471F6}"/>
              </a:ext>
            </a:extLst>
          </p:cNvPr>
          <p:cNvPicPr>
            <a:picLocks noChangeAspect="1"/>
          </p:cNvPicPr>
          <p:nvPr/>
        </p:nvPicPr>
        <p:blipFill>
          <a:blip r:embed="rId7"/>
          <a:stretch>
            <a:fillRect/>
          </a:stretch>
        </p:blipFill>
        <p:spPr>
          <a:xfrm>
            <a:off x="1341961" y="2161728"/>
            <a:ext cx="15599495" cy="5883430"/>
          </a:xfrm>
          <a:prstGeom prst="rect">
            <a:avLst/>
          </a:prstGeom>
        </p:spPr>
      </p:pic>
    </p:spTree>
    <p:extLst>
      <p:ext uri="{BB962C8B-B14F-4D97-AF65-F5344CB8AC3E}">
        <p14:creationId xmlns:p14="http://schemas.microsoft.com/office/powerpoint/2010/main" val="400954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sp>
        <p:nvSpPr>
          <p:cNvPr id="7" name="Text 0">
            <a:extLst>
              <a:ext uri="{FF2B5EF4-FFF2-40B4-BE49-F238E27FC236}">
                <a16:creationId xmlns:a16="http://schemas.microsoft.com/office/drawing/2014/main" id="{A9DA7779-D778-0E81-F372-873B1C26008B}"/>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a:solidFill>
                  <a:srgbClr val="3E1FFB"/>
                </a:solidFill>
                <a:latin typeface="Montserrat"/>
                <a:ea typeface="Open Sans Bold"/>
                <a:cs typeface="Open Sans Bold"/>
              </a:rPr>
              <a:t>¿Que </a:t>
            </a:r>
            <a:r>
              <a:rPr lang="en-US" sz="3000" b="1" kern="0" dirty="0" err="1">
                <a:solidFill>
                  <a:srgbClr val="3E1FFB"/>
                </a:solidFill>
                <a:latin typeface="Montserrat"/>
                <a:ea typeface="Open Sans Bold"/>
                <a:cs typeface="Open Sans Bold"/>
              </a:rPr>
              <a:t>pasa</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cuando</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queremos</a:t>
            </a:r>
            <a:r>
              <a:rPr lang="en-US" sz="3000" b="1" kern="0" dirty="0">
                <a:solidFill>
                  <a:srgbClr val="3E1FFB"/>
                </a:solidFill>
                <a:latin typeface="Montserrat"/>
                <a:ea typeface="Open Sans Bold"/>
                <a:cs typeface="Open Sans Bold"/>
              </a:rPr>
              <a:t> usar </a:t>
            </a:r>
            <a:r>
              <a:rPr lang="en-US" sz="3000" b="1" kern="0" dirty="0" err="1">
                <a:solidFill>
                  <a:srgbClr val="3E1FFB"/>
                </a:solidFill>
                <a:latin typeface="Montserrat"/>
                <a:ea typeface="Open Sans Bold"/>
                <a:cs typeface="Open Sans Bold"/>
              </a:rPr>
              <a:t>información</a:t>
            </a:r>
            <a:r>
              <a:rPr lang="en-US" sz="3000" b="1" kern="0" dirty="0">
                <a:solidFill>
                  <a:srgbClr val="3E1FFB"/>
                </a:solidFill>
                <a:latin typeface="Montserrat"/>
                <a:ea typeface="Open Sans Bold"/>
                <a:cs typeface="Open Sans Bold"/>
              </a:rPr>
              <a:t> entre components del </a:t>
            </a:r>
            <a:r>
              <a:rPr lang="en-US" sz="3000" b="1" kern="0" dirty="0" err="1">
                <a:solidFill>
                  <a:srgbClr val="3E1FFB"/>
                </a:solidFill>
                <a:latin typeface="Montserrat"/>
                <a:ea typeface="Open Sans Bold"/>
                <a:cs typeface="Open Sans Bold"/>
              </a:rPr>
              <a:t>grapho</a:t>
            </a:r>
            <a:r>
              <a:rPr lang="en-US" sz="3000" b="1" kern="0" dirty="0">
                <a:solidFill>
                  <a:srgbClr val="3E1FFB"/>
                </a:solidFill>
                <a:latin typeface="Montserrat"/>
                <a:ea typeface="Open Sans Bold"/>
                <a:cs typeface="Open Sans Bold"/>
              </a:rPr>
              <a:t>? -&gt; The message passing framework</a:t>
            </a:r>
            <a:endParaRPr lang="es-ES" sz="3000" dirty="0"/>
          </a:p>
        </p:txBody>
      </p:sp>
      <p:pic>
        <p:nvPicPr>
          <p:cNvPr id="5" name="Imagen 4">
            <a:extLst>
              <a:ext uri="{FF2B5EF4-FFF2-40B4-BE49-F238E27FC236}">
                <a16:creationId xmlns:a16="http://schemas.microsoft.com/office/drawing/2014/main" id="{4D13F6DB-7CD8-CF3D-6267-E3D0FD5591E6}"/>
              </a:ext>
            </a:extLst>
          </p:cNvPr>
          <p:cNvPicPr>
            <a:picLocks noChangeAspect="1"/>
          </p:cNvPicPr>
          <p:nvPr/>
        </p:nvPicPr>
        <p:blipFill>
          <a:blip r:embed="rId7"/>
          <a:stretch>
            <a:fillRect/>
          </a:stretch>
        </p:blipFill>
        <p:spPr>
          <a:xfrm>
            <a:off x="1845727" y="1826308"/>
            <a:ext cx="12945311" cy="7634227"/>
          </a:xfrm>
          <a:prstGeom prst="rect">
            <a:avLst/>
          </a:prstGeom>
        </p:spPr>
      </p:pic>
    </p:spTree>
    <p:extLst>
      <p:ext uri="{BB962C8B-B14F-4D97-AF65-F5344CB8AC3E}">
        <p14:creationId xmlns:p14="http://schemas.microsoft.com/office/powerpoint/2010/main" val="294118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sp>
        <p:nvSpPr>
          <p:cNvPr id="7" name="Text 0">
            <a:extLst>
              <a:ext uri="{FF2B5EF4-FFF2-40B4-BE49-F238E27FC236}">
                <a16:creationId xmlns:a16="http://schemas.microsoft.com/office/drawing/2014/main" id="{A9DA7779-D778-0E81-F372-873B1C26008B}"/>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a:solidFill>
                  <a:srgbClr val="3E1FFB"/>
                </a:solidFill>
                <a:latin typeface="Montserrat"/>
                <a:ea typeface="Open Sans Bold"/>
                <a:cs typeface="Open Sans Bold"/>
              </a:rPr>
              <a:t>¿Que </a:t>
            </a:r>
            <a:r>
              <a:rPr lang="en-US" sz="3000" b="1" kern="0" dirty="0" err="1">
                <a:solidFill>
                  <a:srgbClr val="3E1FFB"/>
                </a:solidFill>
                <a:latin typeface="Montserrat"/>
                <a:ea typeface="Open Sans Bold"/>
                <a:cs typeface="Open Sans Bold"/>
              </a:rPr>
              <a:t>pasa</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cuando</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queremos</a:t>
            </a:r>
            <a:r>
              <a:rPr lang="en-US" sz="3000" b="1" kern="0" dirty="0">
                <a:solidFill>
                  <a:srgbClr val="3E1FFB"/>
                </a:solidFill>
                <a:latin typeface="Montserrat"/>
                <a:ea typeface="Open Sans Bold"/>
                <a:cs typeface="Open Sans Bold"/>
              </a:rPr>
              <a:t> usar </a:t>
            </a:r>
            <a:r>
              <a:rPr lang="en-US" sz="3000" b="1" kern="0" dirty="0" err="1">
                <a:solidFill>
                  <a:srgbClr val="3E1FFB"/>
                </a:solidFill>
                <a:latin typeface="Montserrat"/>
                <a:ea typeface="Open Sans Bold"/>
                <a:cs typeface="Open Sans Bold"/>
              </a:rPr>
              <a:t>información</a:t>
            </a:r>
            <a:r>
              <a:rPr lang="en-US" sz="3000" b="1" kern="0" dirty="0">
                <a:solidFill>
                  <a:srgbClr val="3E1FFB"/>
                </a:solidFill>
                <a:latin typeface="Montserrat"/>
                <a:ea typeface="Open Sans Bold"/>
                <a:cs typeface="Open Sans Bold"/>
              </a:rPr>
              <a:t> entre components del </a:t>
            </a:r>
            <a:r>
              <a:rPr lang="en-US" sz="3000" b="1" kern="0" dirty="0" err="1">
                <a:solidFill>
                  <a:srgbClr val="3E1FFB"/>
                </a:solidFill>
                <a:latin typeface="Montserrat"/>
                <a:ea typeface="Open Sans Bold"/>
                <a:cs typeface="Open Sans Bold"/>
              </a:rPr>
              <a:t>grapho</a:t>
            </a:r>
            <a:r>
              <a:rPr lang="en-US" sz="3000" b="1" kern="0" dirty="0">
                <a:solidFill>
                  <a:srgbClr val="3E1FFB"/>
                </a:solidFill>
                <a:latin typeface="Montserrat"/>
                <a:ea typeface="Open Sans Bold"/>
                <a:cs typeface="Open Sans Bold"/>
              </a:rPr>
              <a:t>? -&gt; The message passing framework</a:t>
            </a:r>
            <a:endParaRPr lang="es-ES" sz="3000" dirty="0"/>
          </a:p>
        </p:txBody>
      </p:sp>
      <p:pic>
        <p:nvPicPr>
          <p:cNvPr id="8" name="Imagen 7">
            <a:extLst>
              <a:ext uri="{FF2B5EF4-FFF2-40B4-BE49-F238E27FC236}">
                <a16:creationId xmlns:a16="http://schemas.microsoft.com/office/drawing/2014/main" id="{0EF8EBA6-842A-CD59-0567-89B3E6ADD91D}"/>
              </a:ext>
            </a:extLst>
          </p:cNvPr>
          <p:cNvPicPr>
            <a:picLocks noChangeAspect="1"/>
          </p:cNvPicPr>
          <p:nvPr/>
        </p:nvPicPr>
        <p:blipFill>
          <a:blip r:embed="rId7"/>
          <a:stretch>
            <a:fillRect/>
          </a:stretch>
        </p:blipFill>
        <p:spPr>
          <a:xfrm>
            <a:off x="1124125" y="2157068"/>
            <a:ext cx="16339025" cy="6725627"/>
          </a:xfrm>
          <a:prstGeom prst="rect">
            <a:avLst/>
          </a:prstGeom>
        </p:spPr>
      </p:pic>
    </p:spTree>
    <p:extLst>
      <p:ext uri="{BB962C8B-B14F-4D97-AF65-F5344CB8AC3E}">
        <p14:creationId xmlns:p14="http://schemas.microsoft.com/office/powerpoint/2010/main" val="370755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sp>
        <p:nvSpPr>
          <p:cNvPr id="3" name="Text 0">
            <a:extLst>
              <a:ext uri="{FF2B5EF4-FFF2-40B4-BE49-F238E27FC236}">
                <a16:creationId xmlns:a16="http://schemas.microsoft.com/office/drawing/2014/main" id="{7286420E-DC30-5CFD-D215-0D22A2643762}"/>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err="1">
                <a:solidFill>
                  <a:srgbClr val="3E1FFB"/>
                </a:solidFill>
                <a:latin typeface="Montserrat"/>
                <a:ea typeface="Open Sans Bold"/>
                <a:cs typeface="Open Sans Bold"/>
              </a:rPr>
              <a:t>Grafos</a:t>
            </a:r>
            <a:endParaRPr lang="es-ES" sz="3000" dirty="0"/>
          </a:p>
        </p:txBody>
      </p:sp>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pic>
        <p:nvPicPr>
          <p:cNvPr id="6" name="Imagen 5">
            <a:extLst>
              <a:ext uri="{FF2B5EF4-FFF2-40B4-BE49-F238E27FC236}">
                <a16:creationId xmlns:a16="http://schemas.microsoft.com/office/drawing/2014/main" id="{14B42681-1C32-574D-9BDE-BBCC1F3F7FD0}"/>
              </a:ext>
            </a:extLst>
          </p:cNvPr>
          <p:cNvPicPr>
            <a:picLocks noChangeAspect="1"/>
          </p:cNvPicPr>
          <p:nvPr/>
        </p:nvPicPr>
        <p:blipFill>
          <a:blip r:embed="rId7"/>
          <a:stretch>
            <a:fillRect/>
          </a:stretch>
        </p:blipFill>
        <p:spPr>
          <a:xfrm>
            <a:off x="1508139" y="2368490"/>
            <a:ext cx="15267140" cy="6265706"/>
          </a:xfrm>
          <a:prstGeom prst="rect">
            <a:avLst/>
          </a:prstGeom>
        </p:spPr>
      </p:pic>
    </p:spTree>
    <p:extLst>
      <p:ext uri="{BB962C8B-B14F-4D97-AF65-F5344CB8AC3E}">
        <p14:creationId xmlns:p14="http://schemas.microsoft.com/office/powerpoint/2010/main" val="199089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sp>
        <p:nvSpPr>
          <p:cNvPr id="3" name="Text 0">
            <a:extLst>
              <a:ext uri="{FF2B5EF4-FFF2-40B4-BE49-F238E27FC236}">
                <a16:creationId xmlns:a16="http://schemas.microsoft.com/office/drawing/2014/main" id="{7286420E-DC30-5CFD-D215-0D22A2643762}"/>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err="1">
                <a:solidFill>
                  <a:srgbClr val="3E1FFB"/>
                </a:solidFill>
                <a:latin typeface="Montserrat"/>
                <a:ea typeface="Open Sans Bold"/>
                <a:cs typeface="Open Sans Bold"/>
              </a:rPr>
              <a:t>Representación</a:t>
            </a:r>
            <a:r>
              <a:rPr lang="en-US" sz="3000" b="1" kern="0" dirty="0">
                <a:solidFill>
                  <a:srgbClr val="3E1FFB"/>
                </a:solidFill>
                <a:latin typeface="Montserrat"/>
                <a:ea typeface="Open Sans Bold"/>
                <a:cs typeface="Open Sans Bold"/>
              </a:rPr>
              <a:t> con </a:t>
            </a:r>
            <a:r>
              <a:rPr lang="en-US" sz="3000" b="1" kern="0" dirty="0" err="1">
                <a:solidFill>
                  <a:srgbClr val="3E1FFB"/>
                </a:solidFill>
                <a:latin typeface="Montserrat"/>
                <a:ea typeface="Open Sans Bold"/>
                <a:cs typeface="Open Sans Bold"/>
              </a:rPr>
              <a:t>escalares</a:t>
            </a:r>
            <a:r>
              <a:rPr lang="en-US" sz="3000" b="1" kern="0" dirty="0">
                <a:solidFill>
                  <a:srgbClr val="3E1FFB"/>
                </a:solidFill>
                <a:latin typeface="Montserrat"/>
                <a:ea typeface="Open Sans Bold"/>
                <a:cs typeface="Open Sans Bold"/>
              </a:rPr>
              <a:t> o embeddings</a:t>
            </a:r>
            <a:endParaRPr lang="es-ES" sz="3000" dirty="0"/>
          </a:p>
        </p:txBody>
      </p:sp>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pic>
        <p:nvPicPr>
          <p:cNvPr id="5" name="Imagen 4">
            <a:extLst>
              <a:ext uri="{FF2B5EF4-FFF2-40B4-BE49-F238E27FC236}">
                <a16:creationId xmlns:a16="http://schemas.microsoft.com/office/drawing/2014/main" id="{542CFB89-27C0-7890-77B4-C4758A1C5329}"/>
              </a:ext>
            </a:extLst>
          </p:cNvPr>
          <p:cNvPicPr>
            <a:picLocks noChangeAspect="1"/>
          </p:cNvPicPr>
          <p:nvPr/>
        </p:nvPicPr>
        <p:blipFill>
          <a:blip r:embed="rId7"/>
          <a:stretch>
            <a:fillRect/>
          </a:stretch>
        </p:blipFill>
        <p:spPr>
          <a:xfrm>
            <a:off x="2191543" y="1756593"/>
            <a:ext cx="13900331" cy="7312056"/>
          </a:xfrm>
          <a:prstGeom prst="rect">
            <a:avLst/>
          </a:prstGeom>
        </p:spPr>
      </p:pic>
    </p:spTree>
    <p:extLst>
      <p:ext uri="{BB962C8B-B14F-4D97-AF65-F5344CB8AC3E}">
        <p14:creationId xmlns:p14="http://schemas.microsoft.com/office/powerpoint/2010/main" val="292362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sp>
        <p:nvSpPr>
          <p:cNvPr id="3" name="Text 0">
            <a:extLst>
              <a:ext uri="{FF2B5EF4-FFF2-40B4-BE49-F238E27FC236}">
                <a16:creationId xmlns:a16="http://schemas.microsoft.com/office/drawing/2014/main" id="{7286420E-DC30-5CFD-D215-0D22A2643762}"/>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err="1">
                <a:solidFill>
                  <a:srgbClr val="3E1FFB"/>
                </a:solidFill>
                <a:latin typeface="Montserrat"/>
                <a:ea typeface="Open Sans Bold"/>
                <a:cs typeface="Open Sans Bold"/>
              </a:rPr>
              <a:t>Imágenes</a:t>
            </a:r>
            <a:r>
              <a:rPr lang="en-US" sz="3000" b="1" kern="0" dirty="0">
                <a:solidFill>
                  <a:srgbClr val="3E1FFB"/>
                </a:solidFill>
                <a:latin typeface="Montserrat"/>
                <a:ea typeface="Open Sans Bold"/>
                <a:cs typeface="Open Sans Bold"/>
              </a:rPr>
              <a:t> and text as graphs</a:t>
            </a:r>
            <a:endParaRPr lang="es-ES" sz="3000" dirty="0"/>
          </a:p>
        </p:txBody>
      </p:sp>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pic>
        <p:nvPicPr>
          <p:cNvPr id="6" name="Imagen 5">
            <a:extLst>
              <a:ext uri="{FF2B5EF4-FFF2-40B4-BE49-F238E27FC236}">
                <a16:creationId xmlns:a16="http://schemas.microsoft.com/office/drawing/2014/main" id="{C9810AE5-F159-198C-D06A-0271069815CA}"/>
              </a:ext>
            </a:extLst>
          </p:cNvPr>
          <p:cNvPicPr>
            <a:picLocks noChangeAspect="1"/>
          </p:cNvPicPr>
          <p:nvPr/>
        </p:nvPicPr>
        <p:blipFill>
          <a:blip r:embed="rId7"/>
          <a:stretch>
            <a:fillRect/>
          </a:stretch>
        </p:blipFill>
        <p:spPr>
          <a:xfrm>
            <a:off x="2046378" y="1329900"/>
            <a:ext cx="13615987" cy="4513928"/>
          </a:xfrm>
          <a:prstGeom prst="rect">
            <a:avLst/>
          </a:prstGeom>
        </p:spPr>
      </p:pic>
      <p:pic>
        <p:nvPicPr>
          <p:cNvPr id="8" name="Imagen 7">
            <a:extLst>
              <a:ext uri="{FF2B5EF4-FFF2-40B4-BE49-F238E27FC236}">
                <a16:creationId xmlns:a16="http://schemas.microsoft.com/office/drawing/2014/main" id="{6B20E21B-8DC7-F8CB-EC61-6E89ABB8A8F4}"/>
              </a:ext>
            </a:extLst>
          </p:cNvPr>
          <p:cNvPicPr>
            <a:picLocks noChangeAspect="1"/>
          </p:cNvPicPr>
          <p:nvPr/>
        </p:nvPicPr>
        <p:blipFill>
          <a:blip r:embed="rId8"/>
          <a:stretch>
            <a:fillRect/>
          </a:stretch>
        </p:blipFill>
        <p:spPr>
          <a:xfrm>
            <a:off x="3530223" y="6027546"/>
            <a:ext cx="10303343" cy="3683723"/>
          </a:xfrm>
          <a:prstGeom prst="rect">
            <a:avLst/>
          </a:prstGeom>
        </p:spPr>
      </p:pic>
    </p:spTree>
    <p:extLst>
      <p:ext uri="{BB962C8B-B14F-4D97-AF65-F5344CB8AC3E}">
        <p14:creationId xmlns:p14="http://schemas.microsoft.com/office/powerpoint/2010/main" val="190662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sp>
        <p:nvSpPr>
          <p:cNvPr id="3" name="Text 0">
            <a:extLst>
              <a:ext uri="{FF2B5EF4-FFF2-40B4-BE49-F238E27FC236}">
                <a16:creationId xmlns:a16="http://schemas.microsoft.com/office/drawing/2014/main" id="{7286420E-DC30-5CFD-D215-0D22A2643762}"/>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err="1">
                <a:solidFill>
                  <a:srgbClr val="3E1FFB"/>
                </a:solidFill>
                <a:latin typeface="Montserrat"/>
                <a:ea typeface="Open Sans Bold"/>
                <a:cs typeface="Open Sans Bold"/>
              </a:rPr>
              <a:t>Otros</a:t>
            </a:r>
            <a:r>
              <a:rPr lang="en-US" sz="3000" b="1" kern="0" dirty="0">
                <a:solidFill>
                  <a:srgbClr val="3E1FFB"/>
                </a:solidFill>
                <a:latin typeface="Montserrat"/>
                <a:ea typeface="Open Sans Bold"/>
                <a:cs typeface="Open Sans Bold"/>
              </a:rPr>
              <a:t> </a:t>
            </a:r>
            <a:r>
              <a:rPr lang="en-US" sz="3000" b="1" kern="0" dirty="0" err="1">
                <a:solidFill>
                  <a:srgbClr val="3E1FFB"/>
                </a:solidFill>
                <a:latin typeface="Montserrat"/>
                <a:ea typeface="Open Sans Bold"/>
                <a:cs typeface="Open Sans Bold"/>
              </a:rPr>
              <a:t>ejemplos</a:t>
            </a:r>
            <a:endParaRPr lang="es-ES" sz="3000" dirty="0"/>
          </a:p>
        </p:txBody>
      </p:sp>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pic>
        <p:nvPicPr>
          <p:cNvPr id="5" name="Imagen 4">
            <a:extLst>
              <a:ext uri="{FF2B5EF4-FFF2-40B4-BE49-F238E27FC236}">
                <a16:creationId xmlns:a16="http://schemas.microsoft.com/office/drawing/2014/main" id="{A9978C5D-6B95-1AB3-E0D2-D20F247109E4}"/>
              </a:ext>
            </a:extLst>
          </p:cNvPr>
          <p:cNvPicPr>
            <a:picLocks noChangeAspect="1"/>
          </p:cNvPicPr>
          <p:nvPr/>
        </p:nvPicPr>
        <p:blipFill>
          <a:blip r:embed="rId7"/>
          <a:stretch>
            <a:fillRect/>
          </a:stretch>
        </p:blipFill>
        <p:spPr>
          <a:xfrm>
            <a:off x="2592443" y="1314092"/>
            <a:ext cx="11711386" cy="3950971"/>
          </a:xfrm>
          <a:prstGeom prst="rect">
            <a:avLst/>
          </a:prstGeom>
        </p:spPr>
      </p:pic>
      <p:pic>
        <p:nvPicPr>
          <p:cNvPr id="9" name="Imagen 8">
            <a:extLst>
              <a:ext uri="{FF2B5EF4-FFF2-40B4-BE49-F238E27FC236}">
                <a16:creationId xmlns:a16="http://schemas.microsoft.com/office/drawing/2014/main" id="{B74114BC-721A-5825-9B74-66131601E8D2}"/>
              </a:ext>
            </a:extLst>
          </p:cNvPr>
          <p:cNvPicPr>
            <a:picLocks noChangeAspect="1"/>
          </p:cNvPicPr>
          <p:nvPr/>
        </p:nvPicPr>
        <p:blipFill>
          <a:blip r:embed="rId8"/>
          <a:stretch>
            <a:fillRect/>
          </a:stretch>
        </p:blipFill>
        <p:spPr>
          <a:xfrm>
            <a:off x="2592443" y="5272069"/>
            <a:ext cx="11711386" cy="4932340"/>
          </a:xfrm>
          <a:prstGeom prst="rect">
            <a:avLst/>
          </a:prstGeom>
        </p:spPr>
      </p:pic>
    </p:spTree>
    <p:extLst>
      <p:ext uri="{BB962C8B-B14F-4D97-AF65-F5344CB8AC3E}">
        <p14:creationId xmlns:p14="http://schemas.microsoft.com/office/powerpoint/2010/main" val="68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sp>
        <p:nvSpPr>
          <p:cNvPr id="3" name="Text 0">
            <a:extLst>
              <a:ext uri="{FF2B5EF4-FFF2-40B4-BE49-F238E27FC236}">
                <a16:creationId xmlns:a16="http://schemas.microsoft.com/office/drawing/2014/main" id="{7286420E-DC30-5CFD-D215-0D22A2643762}"/>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err="1">
                <a:solidFill>
                  <a:srgbClr val="3E1FFB"/>
                </a:solidFill>
                <a:latin typeface="Montserrat"/>
                <a:ea typeface="Open Sans Bold"/>
                <a:cs typeface="Open Sans Bold"/>
              </a:rPr>
              <a:t>Tipos</a:t>
            </a:r>
            <a:r>
              <a:rPr lang="en-US" sz="3000" b="1" kern="0" dirty="0">
                <a:solidFill>
                  <a:srgbClr val="3E1FFB"/>
                </a:solidFill>
                <a:latin typeface="Montserrat"/>
                <a:ea typeface="Open Sans Bold"/>
                <a:cs typeface="Open Sans Bold"/>
              </a:rPr>
              <a:t> de </a:t>
            </a:r>
            <a:r>
              <a:rPr lang="en-US" sz="3000" b="1" kern="0" dirty="0" err="1">
                <a:solidFill>
                  <a:srgbClr val="3E1FFB"/>
                </a:solidFill>
                <a:latin typeface="Montserrat"/>
                <a:ea typeface="Open Sans Bold"/>
                <a:cs typeface="Open Sans Bold"/>
              </a:rPr>
              <a:t>problemas</a:t>
            </a:r>
            <a:r>
              <a:rPr lang="en-US" sz="3000" b="1" kern="0" dirty="0">
                <a:solidFill>
                  <a:srgbClr val="3E1FFB"/>
                </a:solidFill>
                <a:latin typeface="Montserrat"/>
                <a:ea typeface="Open Sans Bold"/>
                <a:cs typeface="Open Sans Bold"/>
              </a:rPr>
              <a:t> con graph structured data</a:t>
            </a:r>
            <a:endParaRPr lang="es-ES" sz="3000" dirty="0"/>
          </a:p>
        </p:txBody>
      </p:sp>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pic>
        <p:nvPicPr>
          <p:cNvPr id="6" name="Imagen 5">
            <a:extLst>
              <a:ext uri="{FF2B5EF4-FFF2-40B4-BE49-F238E27FC236}">
                <a16:creationId xmlns:a16="http://schemas.microsoft.com/office/drawing/2014/main" id="{B4513AF8-9581-E1E2-540A-5D773EF2252C}"/>
              </a:ext>
            </a:extLst>
          </p:cNvPr>
          <p:cNvPicPr>
            <a:picLocks noChangeAspect="1"/>
          </p:cNvPicPr>
          <p:nvPr/>
        </p:nvPicPr>
        <p:blipFill>
          <a:blip r:embed="rId7"/>
          <a:stretch>
            <a:fillRect/>
          </a:stretch>
        </p:blipFill>
        <p:spPr>
          <a:xfrm>
            <a:off x="1014412" y="2215007"/>
            <a:ext cx="12396787" cy="3854875"/>
          </a:xfrm>
          <a:prstGeom prst="rect">
            <a:avLst/>
          </a:prstGeom>
        </p:spPr>
      </p:pic>
      <p:sp>
        <p:nvSpPr>
          <p:cNvPr id="7" name="CuadroTexto 6">
            <a:extLst>
              <a:ext uri="{FF2B5EF4-FFF2-40B4-BE49-F238E27FC236}">
                <a16:creationId xmlns:a16="http://schemas.microsoft.com/office/drawing/2014/main" id="{5B5293C4-61F6-1613-05D3-C50AE4DCBB83}"/>
              </a:ext>
            </a:extLst>
          </p:cNvPr>
          <p:cNvSpPr txBox="1"/>
          <p:nvPr/>
        </p:nvSpPr>
        <p:spPr>
          <a:xfrm>
            <a:off x="1014413" y="1659459"/>
            <a:ext cx="3579223" cy="461665"/>
          </a:xfrm>
          <a:prstGeom prst="rect">
            <a:avLst/>
          </a:prstGeom>
          <a:noFill/>
        </p:spPr>
        <p:txBody>
          <a:bodyPr wrap="square" rtlCol="0">
            <a:spAutoFit/>
          </a:bodyPr>
          <a:lstStyle/>
          <a:p>
            <a:r>
              <a:rPr lang="es-CL" sz="2400" b="1" dirty="0" err="1">
                <a:solidFill>
                  <a:srgbClr val="7030A0"/>
                </a:solidFill>
                <a:latin typeface="Montserrat" panose="00000500000000000000" pitchFamily="2" charset="0"/>
              </a:rPr>
              <a:t>Graph-level</a:t>
            </a:r>
            <a:r>
              <a:rPr lang="es-CL" sz="2400" b="1" dirty="0">
                <a:solidFill>
                  <a:srgbClr val="7030A0"/>
                </a:solidFill>
                <a:latin typeface="Montserrat" panose="00000500000000000000" pitchFamily="2" charset="0"/>
              </a:rPr>
              <a:t> </a:t>
            </a:r>
            <a:r>
              <a:rPr lang="es-CL" sz="2400" b="1" dirty="0" err="1">
                <a:solidFill>
                  <a:srgbClr val="7030A0"/>
                </a:solidFill>
                <a:latin typeface="Montserrat" panose="00000500000000000000" pitchFamily="2" charset="0"/>
              </a:rPr>
              <a:t>task</a:t>
            </a:r>
            <a:endParaRPr lang="es-CL" sz="2400" b="1" dirty="0">
              <a:solidFill>
                <a:srgbClr val="7030A0"/>
              </a:solidFill>
              <a:latin typeface="Montserrat" panose="00000500000000000000" pitchFamily="2" charset="0"/>
            </a:endParaRPr>
          </a:p>
        </p:txBody>
      </p:sp>
      <p:sp>
        <p:nvSpPr>
          <p:cNvPr id="14" name="CuadroTexto 13">
            <a:extLst>
              <a:ext uri="{FF2B5EF4-FFF2-40B4-BE49-F238E27FC236}">
                <a16:creationId xmlns:a16="http://schemas.microsoft.com/office/drawing/2014/main" id="{6D70F792-4205-38AA-4D10-22B36E0B3C5B}"/>
              </a:ext>
            </a:extLst>
          </p:cNvPr>
          <p:cNvSpPr txBox="1"/>
          <p:nvPr/>
        </p:nvSpPr>
        <p:spPr>
          <a:xfrm>
            <a:off x="1014411" y="6684986"/>
            <a:ext cx="11161547" cy="1200329"/>
          </a:xfrm>
          <a:prstGeom prst="rect">
            <a:avLst/>
          </a:prstGeom>
          <a:noFill/>
        </p:spPr>
        <p:txBody>
          <a:bodyPr wrap="square" rtlCol="0">
            <a:spAutoFit/>
          </a:bodyPr>
          <a:lstStyle/>
          <a:p>
            <a:pPr marL="342900" indent="-342900">
              <a:buFontTx/>
              <a:buChar char="-"/>
            </a:pPr>
            <a:r>
              <a:rPr lang="es-CL" sz="2400" dirty="0">
                <a:solidFill>
                  <a:schemeClr val="tx1">
                    <a:lumMod val="75000"/>
                    <a:lumOff val="25000"/>
                  </a:schemeClr>
                </a:solidFill>
                <a:latin typeface="Montserrat" panose="00000500000000000000" pitchFamily="2" charset="0"/>
              </a:rPr>
              <a:t>Predecir el olor de una molécula</a:t>
            </a:r>
          </a:p>
          <a:p>
            <a:pPr marL="342900" indent="-342900">
              <a:buFontTx/>
              <a:buChar char="-"/>
            </a:pPr>
            <a:r>
              <a:rPr lang="es-CL" sz="2400" dirty="0">
                <a:solidFill>
                  <a:schemeClr val="tx1">
                    <a:lumMod val="75000"/>
                    <a:lumOff val="25000"/>
                  </a:schemeClr>
                </a:solidFill>
                <a:latin typeface="Montserrat" panose="00000500000000000000" pitchFamily="2" charset="0"/>
              </a:rPr>
              <a:t>Predecir la etiqueta de una imagen</a:t>
            </a:r>
          </a:p>
          <a:p>
            <a:pPr marL="342900" indent="-342900">
              <a:buFontTx/>
              <a:buChar char="-"/>
            </a:pPr>
            <a:r>
              <a:rPr lang="es-CL" sz="2400" dirty="0">
                <a:solidFill>
                  <a:schemeClr val="tx1">
                    <a:lumMod val="75000"/>
                    <a:lumOff val="25000"/>
                  </a:schemeClr>
                </a:solidFill>
                <a:latin typeface="Montserrat" panose="00000500000000000000" pitchFamily="2" charset="0"/>
              </a:rPr>
              <a:t>Predecir el sentimiento de un pedazo de texto</a:t>
            </a:r>
          </a:p>
        </p:txBody>
      </p:sp>
    </p:spTree>
    <p:extLst>
      <p:ext uri="{BB962C8B-B14F-4D97-AF65-F5344CB8AC3E}">
        <p14:creationId xmlns:p14="http://schemas.microsoft.com/office/powerpoint/2010/main" val="331395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sp>
        <p:nvSpPr>
          <p:cNvPr id="3" name="Text 0">
            <a:extLst>
              <a:ext uri="{FF2B5EF4-FFF2-40B4-BE49-F238E27FC236}">
                <a16:creationId xmlns:a16="http://schemas.microsoft.com/office/drawing/2014/main" id="{7286420E-DC30-5CFD-D215-0D22A2643762}"/>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err="1">
                <a:solidFill>
                  <a:srgbClr val="3E1FFB"/>
                </a:solidFill>
                <a:latin typeface="Montserrat"/>
                <a:ea typeface="Open Sans Bold"/>
                <a:cs typeface="Open Sans Bold"/>
              </a:rPr>
              <a:t>Tipos</a:t>
            </a:r>
            <a:r>
              <a:rPr lang="en-US" sz="3000" b="1" kern="0" dirty="0">
                <a:solidFill>
                  <a:srgbClr val="3E1FFB"/>
                </a:solidFill>
                <a:latin typeface="Montserrat"/>
                <a:ea typeface="Open Sans Bold"/>
                <a:cs typeface="Open Sans Bold"/>
              </a:rPr>
              <a:t> de </a:t>
            </a:r>
            <a:r>
              <a:rPr lang="en-US" sz="3000" b="1" kern="0" dirty="0" err="1">
                <a:solidFill>
                  <a:srgbClr val="3E1FFB"/>
                </a:solidFill>
                <a:latin typeface="Montserrat"/>
                <a:ea typeface="Open Sans Bold"/>
                <a:cs typeface="Open Sans Bold"/>
              </a:rPr>
              <a:t>problemas</a:t>
            </a:r>
            <a:r>
              <a:rPr lang="en-US" sz="3000" b="1" kern="0" dirty="0">
                <a:solidFill>
                  <a:srgbClr val="3E1FFB"/>
                </a:solidFill>
                <a:latin typeface="Montserrat"/>
                <a:ea typeface="Open Sans Bold"/>
                <a:cs typeface="Open Sans Bold"/>
              </a:rPr>
              <a:t> con graph structured data</a:t>
            </a:r>
            <a:endParaRPr lang="es-ES" sz="3000" dirty="0"/>
          </a:p>
        </p:txBody>
      </p:sp>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sp>
        <p:nvSpPr>
          <p:cNvPr id="8" name="CuadroTexto 7">
            <a:extLst>
              <a:ext uri="{FF2B5EF4-FFF2-40B4-BE49-F238E27FC236}">
                <a16:creationId xmlns:a16="http://schemas.microsoft.com/office/drawing/2014/main" id="{7EAE0E63-2116-41FB-3EE7-878C4D31E095}"/>
              </a:ext>
            </a:extLst>
          </p:cNvPr>
          <p:cNvSpPr txBox="1"/>
          <p:nvPr/>
        </p:nvSpPr>
        <p:spPr>
          <a:xfrm>
            <a:off x="1014412" y="1678244"/>
            <a:ext cx="3579223" cy="461665"/>
          </a:xfrm>
          <a:prstGeom prst="rect">
            <a:avLst/>
          </a:prstGeom>
          <a:noFill/>
        </p:spPr>
        <p:txBody>
          <a:bodyPr wrap="square" rtlCol="0">
            <a:spAutoFit/>
          </a:bodyPr>
          <a:lstStyle/>
          <a:p>
            <a:r>
              <a:rPr lang="es-CL" sz="2400" b="1" dirty="0" err="1">
                <a:solidFill>
                  <a:srgbClr val="7030A0"/>
                </a:solidFill>
                <a:latin typeface="Montserrat" panose="00000500000000000000" pitchFamily="2" charset="0"/>
              </a:rPr>
              <a:t>Node-level</a:t>
            </a:r>
            <a:r>
              <a:rPr lang="es-CL" sz="2400" b="1" dirty="0">
                <a:solidFill>
                  <a:srgbClr val="7030A0"/>
                </a:solidFill>
                <a:latin typeface="Montserrat" panose="00000500000000000000" pitchFamily="2" charset="0"/>
              </a:rPr>
              <a:t> </a:t>
            </a:r>
            <a:r>
              <a:rPr lang="es-CL" sz="2400" b="1" dirty="0" err="1">
                <a:solidFill>
                  <a:srgbClr val="7030A0"/>
                </a:solidFill>
                <a:latin typeface="Montserrat" panose="00000500000000000000" pitchFamily="2" charset="0"/>
              </a:rPr>
              <a:t>task</a:t>
            </a:r>
            <a:endParaRPr lang="es-CL" sz="2400" b="1" dirty="0">
              <a:solidFill>
                <a:srgbClr val="7030A0"/>
              </a:solidFill>
              <a:latin typeface="Montserrat" panose="00000500000000000000" pitchFamily="2" charset="0"/>
            </a:endParaRPr>
          </a:p>
        </p:txBody>
      </p:sp>
      <p:pic>
        <p:nvPicPr>
          <p:cNvPr id="13" name="Imagen 12">
            <a:extLst>
              <a:ext uri="{FF2B5EF4-FFF2-40B4-BE49-F238E27FC236}">
                <a16:creationId xmlns:a16="http://schemas.microsoft.com/office/drawing/2014/main" id="{871974EF-5259-20A7-27B6-746DF66DFB2E}"/>
              </a:ext>
            </a:extLst>
          </p:cNvPr>
          <p:cNvPicPr>
            <a:picLocks noChangeAspect="1"/>
          </p:cNvPicPr>
          <p:nvPr/>
        </p:nvPicPr>
        <p:blipFill>
          <a:blip r:embed="rId7"/>
          <a:stretch>
            <a:fillRect/>
          </a:stretch>
        </p:blipFill>
        <p:spPr>
          <a:xfrm>
            <a:off x="1007215" y="2239173"/>
            <a:ext cx="12788996" cy="3857202"/>
          </a:xfrm>
          <a:prstGeom prst="rect">
            <a:avLst/>
          </a:prstGeom>
        </p:spPr>
      </p:pic>
      <p:sp>
        <p:nvSpPr>
          <p:cNvPr id="4" name="CuadroTexto 3">
            <a:extLst>
              <a:ext uri="{FF2B5EF4-FFF2-40B4-BE49-F238E27FC236}">
                <a16:creationId xmlns:a16="http://schemas.microsoft.com/office/drawing/2014/main" id="{D37071A0-FD72-D32E-1D03-DC9CBCA22D57}"/>
              </a:ext>
            </a:extLst>
          </p:cNvPr>
          <p:cNvSpPr txBox="1"/>
          <p:nvPr/>
        </p:nvSpPr>
        <p:spPr>
          <a:xfrm>
            <a:off x="1014411" y="6684986"/>
            <a:ext cx="11161547" cy="1938992"/>
          </a:xfrm>
          <a:prstGeom prst="rect">
            <a:avLst/>
          </a:prstGeom>
          <a:noFill/>
        </p:spPr>
        <p:txBody>
          <a:bodyPr wrap="square" rtlCol="0">
            <a:spAutoFit/>
          </a:bodyPr>
          <a:lstStyle/>
          <a:p>
            <a:pPr marL="342900" indent="-342900">
              <a:buFontTx/>
              <a:buChar char="-"/>
            </a:pPr>
            <a:r>
              <a:rPr lang="es-CL" sz="2400" dirty="0">
                <a:solidFill>
                  <a:schemeClr val="tx1">
                    <a:lumMod val="75000"/>
                    <a:lumOff val="25000"/>
                  </a:schemeClr>
                </a:solidFill>
                <a:latin typeface="Montserrat" panose="00000500000000000000" pitchFamily="2" charset="0"/>
              </a:rPr>
              <a:t>Predecir una alianza en una red social</a:t>
            </a:r>
          </a:p>
          <a:p>
            <a:pPr marL="342900" indent="-342900">
              <a:buFontTx/>
              <a:buChar char="-"/>
            </a:pPr>
            <a:r>
              <a:rPr lang="es-CL" sz="2400" dirty="0">
                <a:solidFill>
                  <a:schemeClr val="tx1">
                    <a:lumMod val="75000"/>
                    <a:lumOff val="25000"/>
                  </a:schemeClr>
                </a:solidFill>
                <a:latin typeface="Montserrat" panose="00000500000000000000" pitchFamily="2" charset="0"/>
              </a:rPr>
              <a:t>Segmentar una imagen, o sea predecir la categoría de pixeles particulares</a:t>
            </a:r>
          </a:p>
          <a:p>
            <a:pPr marL="342900" indent="-342900">
              <a:buFontTx/>
              <a:buChar char="-"/>
            </a:pPr>
            <a:r>
              <a:rPr lang="es-CL" sz="2400" dirty="0">
                <a:solidFill>
                  <a:schemeClr val="tx1">
                    <a:lumMod val="75000"/>
                    <a:lumOff val="25000"/>
                  </a:schemeClr>
                </a:solidFill>
                <a:latin typeface="Montserrat" panose="00000500000000000000" pitchFamily="2" charset="0"/>
              </a:rPr>
              <a:t>Predecir el tipo de palabra en una oración (verbo, adverbio, sustantivo, etc.)</a:t>
            </a:r>
          </a:p>
        </p:txBody>
      </p:sp>
    </p:spTree>
    <p:extLst>
      <p:ext uri="{BB962C8B-B14F-4D97-AF65-F5344CB8AC3E}">
        <p14:creationId xmlns:p14="http://schemas.microsoft.com/office/powerpoint/2010/main" val="91271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sp>
        <p:nvSpPr>
          <p:cNvPr id="3" name="Text 0">
            <a:extLst>
              <a:ext uri="{FF2B5EF4-FFF2-40B4-BE49-F238E27FC236}">
                <a16:creationId xmlns:a16="http://schemas.microsoft.com/office/drawing/2014/main" id="{7286420E-DC30-5CFD-D215-0D22A2643762}"/>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err="1">
                <a:solidFill>
                  <a:srgbClr val="3E1FFB"/>
                </a:solidFill>
                <a:latin typeface="Montserrat"/>
                <a:ea typeface="Open Sans Bold"/>
                <a:cs typeface="Open Sans Bold"/>
              </a:rPr>
              <a:t>Tipos</a:t>
            </a:r>
            <a:r>
              <a:rPr lang="en-US" sz="3000" b="1" kern="0" dirty="0">
                <a:solidFill>
                  <a:srgbClr val="3E1FFB"/>
                </a:solidFill>
                <a:latin typeface="Montserrat"/>
                <a:ea typeface="Open Sans Bold"/>
                <a:cs typeface="Open Sans Bold"/>
              </a:rPr>
              <a:t> de </a:t>
            </a:r>
            <a:r>
              <a:rPr lang="en-US" sz="3000" b="1" kern="0" dirty="0" err="1">
                <a:solidFill>
                  <a:srgbClr val="3E1FFB"/>
                </a:solidFill>
                <a:latin typeface="Montserrat"/>
                <a:ea typeface="Open Sans Bold"/>
                <a:cs typeface="Open Sans Bold"/>
              </a:rPr>
              <a:t>problemas</a:t>
            </a:r>
            <a:r>
              <a:rPr lang="en-US" sz="3000" b="1" kern="0" dirty="0">
                <a:solidFill>
                  <a:srgbClr val="3E1FFB"/>
                </a:solidFill>
                <a:latin typeface="Montserrat"/>
                <a:ea typeface="Open Sans Bold"/>
                <a:cs typeface="Open Sans Bold"/>
              </a:rPr>
              <a:t> con graph structured data</a:t>
            </a:r>
            <a:endParaRPr lang="es-ES" sz="3000" dirty="0"/>
          </a:p>
        </p:txBody>
      </p:sp>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12" name="Imagen 11" descr="Icono&#10;&#10;Descripción generada automáticamente">
            <a:extLst>
              <a:ext uri="{FF2B5EF4-FFF2-40B4-BE49-F238E27FC236}">
                <a16:creationId xmlns:a16="http://schemas.microsoft.com/office/drawing/2014/main" id="{D68B629C-828E-1B3B-D52F-CFD4DAF610BA}"/>
              </a:ext>
            </a:extLst>
          </p:cNvPr>
          <p:cNvPicPr>
            <a:picLocks noChangeAspect="1"/>
          </p:cNvPicPr>
          <p:nvPr/>
        </p:nvPicPr>
        <p:blipFill>
          <a:blip r:embed="rId6"/>
          <a:stretch>
            <a:fillRect/>
          </a:stretch>
        </p:blipFill>
        <p:spPr>
          <a:xfrm>
            <a:off x="1124125" y="9068649"/>
            <a:ext cx="2743200" cy="391886"/>
          </a:xfrm>
          <a:prstGeom prst="rect">
            <a:avLst/>
          </a:prstGeom>
        </p:spPr>
      </p:pic>
      <p:sp>
        <p:nvSpPr>
          <p:cNvPr id="8" name="CuadroTexto 7">
            <a:extLst>
              <a:ext uri="{FF2B5EF4-FFF2-40B4-BE49-F238E27FC236}">
                <a16:creationId xmlns:a16="http://schemas.microsoft.com/office/drawing/2014/main" id="{7EAE0E63-2116-41FB-3EE7-878C4D31E095}"/>
              </a:ext>
            </a:extLst>
          </p:cNvPr>
          <p:cNvSpPr txBox="1"/>
          <p:nvPr/>
        </p:nvSpPr>
        <p:spPr>
          <a:xfrm>
            <a:off x="1014412" y="1678244"/>
            <a:ext cx="3579223" cy="461665"/>
          </a:xfrm>
          <a:prstGeom prst="rect">
            <a:avLst/>
          </a:prstGeom>
          <a:noFill/>
        </p:spPr>
        <p:txBody>
          <a:bodyPr wrap="square" rtlCol="0">
            <a:spAutoFit/>
          </a:bodyPr>
          <a:lstStyle/>
          <a:p>
            <a:r>
              <a:rPr lang="es-CL" sz="2400" b="1" dirty="0">
                <a:solidFill>
                  <a:srgbClr val="7030A0"/>
                </a:solidFill>
                <a:latin typeface="Montserrat" panose="00000500000000000000" pitchFamily="2" charset="0"/>
              </a:rPr>
              <a:t>Edge-</a:t>
            </a:r>
            <a:r>
              <a:rPr lang="es-CL" sz="2400" b="1" dirty="0" err="1">
                <a:solidFill>
                  <a:srgbClr val="7030A0"/>
                </a:solidFill>
                <a:latin typeface="Montserrat" panose="00000500000000000000" pitchFamily="2" charset="0"/>
              </a:rPr>
              <a:t>level</a:t>
            </a:r>
            <a:r>
              <a:rPr lang="es-CL" sz="2400" b="1" dirty="0">
                <a:solidFill>
                  <a:srgbClr val="7030A0"/>
                </a:solidFill>
                <a:latin typeface="Montserrat" panose="00000500000000000000" pitchFamily="2" charset="0"/>
              </a:rPr>
              <a:t> </a:t>
            </a:r>
            <a:r>
              <a:rPr lang="es-CL" sz="2400" b="1" dirty="0" err="1">
                <a:solidFill>
                  <a:srgbClr val="7030A0"/>
                </a:solidFill>
                <a:latin typeface="Montserrat" panose="00000500000000000000" pitchFamily="2" charset="0"/>
              </a:rPr>
              <a:t>task</a:t>
            </a:r>
            <a:endParaRPr lang="es-CL" sz="2400" b="1" dirty="0">
              <a:solidFill>
                <a:srgbClr val="7030A0"/>
              </a:solidFill>
              <a:latin typeface="Montserrat" panose="00000500000000000000" pitchFamily="2" charset="0"/>
            </a:endParaRPr>
          </a:p>
        </p:txBody>
      </p:sp>
      <p:sp>
        <p:nvSpPr>
          <p:cNvPr id="4" name="CuadroTexto 3">
            <a:extLst>
              <a:ext uri="{FF2B5EF4-FFF2-40B4-BE49-F238E27FC236}">
                <a16:creationId xmlns:a16="http://schemas.microsoft.com/office/drawing/2014/main" id="{D37071A0-FD72-D32E-1D03-DC9CBCA22D57}"/>
              </a:ext>
            </a:extLst>
          </p:cNvPr>
          <p:cNvSpPr txBox="1"/>
          <p:nvPr/>
        </p:nvSpPr>
        <p:spPr>
          <a:xfrm>
            <a:off x="1014412" y="6405929"/>
            <a:ext cx="7571876" cy="461665"/>
          </a:xfrm>
          <a:prstGeom prst="rect">
            <a:avLst/>
          </a:prstGeom>
          <a:noFill/>
        </p:spPr>
        <p:txBody>
          <a:bodyPr wrap="square" rtlCol="0">
            <a:spAutoFit/>
          </a:bodyPr>
          <a:lstStyle/>
          <a:p>
            <a:pPr marL="342900" indent="-342900">
              <a:buFontTx/>
              <a:buChar char="-"/>
            </a:pPr>
            <a:r>
              <a:rPr lang="es-CL" sz="2400" dirty="0">
                <a:solidFill>
                  <a:schemeClr val="tx1">
                    <a:lumMod val="75000"/>
                    <a:lumOff val="25000"/>
                  </a:schemeClr>
                </a:solidFill>
                <a:latin typeface="Montserrat" panose="00000500000000000000" pitchFamily="2" charset="0"/>
              </a:rPr>
              <a:t>Predecir el tipo de interacción en una </a:t>
            </a:r>
            <a:r>
              <a:rPr lang="es-CL" sz="2400" dirty="0" err="1">
                <a:solidFill>
                  <a:schemeClr val="tx1">
                    <a:lumMod val="75000"/>
                    <a:lumOff val="25000"/>
                  </a:schemeClr>
                </a:solidFill>
                <a:latin typeface="Montserrat" panose="00000500000000000000" pitchFamily="2" charset="0"/>
              </a:rPr>
              <a:t>imágen</a:t>
            </a:r>
            <a:endParaRPr lang="es-CL" sz="2400" dirty="0">
              <a:solidFill>
                <a:schemeClr val="tx1">
                  <a:lumMod val="75000"/>
                  <a:lumOff val="25000"/>
                </a:schemeClr>
              </a:solidFill>
              <a:latin typeface="Montserrat" panose="00000500000000000000" pitchFamily="2" charset="0"/>
            </a:endParaRPr>
          </a:p>
        </p:txBody>
      </p:sp>
      <p:pic>
        <p:nvPicPr>
          <p:cNvPr id="6" name="Imagen 5">
            <a:extLst>
              <a:ext uri="{FF2B5EF4-FFF2-40B4-BE49-F238E27FC236}">
                <a16:creationId xmlns:a16="http://schemas.microsoft.com/office/drawing/2014/main" id="{E7CB6AC3-D5DA-F303-3AB8-BFDF7AA7F048}"/>
              </a:ext>
            </a:extLst>
          </p:cNvPr>
          <p:cNvPicPr>
            <a:picLocks noChangeAspect="1"/>
          </p:cNvPicPr>
          <p:nvPr/>
        </p:nvPicPr>
        <p:blipFill>
          <a:blip r:embed="rId7"/>
          <a:stretch>
            <a:fillRect/>
          </a:stretch>
        </p:blipFill>
        <p:spPr>
          <a:xfrm>
            <a:off x="10408322" y="2302626"/>
            <a:ext cx="7298402" cy="4976184"/>
          </a:xfrm>
          <a:prstGeom prst="rect">
            <a:avLst/>
          </a:prstGeom>
        </p:spPr>
      </p:pic>
      <p:pic>
        <p:nvPicPr>
          <p:cNvPr id="9" name="Imagen 8">
            <a:extLst>
              <a:ext uri="{FF2B5EF4-FFF2-40B4-BE49-F238E27FC236}">
                <a16:creationId xmlns:a16="http://schemas.microsoft.com/office/drawing/2014/main" id="{BBBD4C6E-4DDC-CDF4-1044-AACADB48E0C0}"/>
              </a:ext>
            </a:extLst>
          </p:cNvPr>
          <p:cNvPicPr>
            <a:picLocks noChangeAspect="1"/>
          </p:cNvPicPr>
          <p:nvPr/>
        </p:nvPicPr>
        <p:blipFill>
          <a:blip r:embed="rId8"/>
          <a:stretch>
            <a:fillRect/>
          </a:stretch>
        </p:blipFill>
        <p:spPr>
          <a:xfrm>
            <a:off x="581276" y="2302626"/>
            <a:ext cx="9827046" cy="3445848"/>
          </a:xfrm>
          <a:prstGeom prst="rect">
            <a:avLst/>
          </a:prstGeom>
        </p:spPr>
      </p:pic>
    </p:spTree>
    <p:extLst>
      <p:ext uri="{BB962C8B-B14F-4D97-AF65-F5344CB8AC3E}">
        <p14:creationId xmlns:p14="http://schemas.microsoft.com/office/powerpoint/2010/main" val="3991164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a:extLst>
              <a:ext uri="{FF2B5EF4-FFF2-40B4-BE49-F238E27FC236}">
                <a16:creationId xmlns:a16="http://schemas.microsoft.com/office/drawing/2014/main" id="{FB2FFC10-497A-2E46-0CBA-06C51385E7A4}"/>
              </a:ext>
            </a:extLst>
          </p:cNvPr>
          <p:cNvSpPr/>
          <p:nvPr/>
        </p:nvSpPr>
        <p:spPr>
          <a:xfrm>
            <a:off x="440622" y="350939"/>
            <a:ext cx="17402175" cy="9544049"/>
          </a:xfrm>
          <a:prstGeom prst="roundRect">
            <a:avLst>
              <a:gd name="adj" fmla="val 3395"/>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sz="2700"/>
          </a:p>
        </p:txBody>
      </p:sp>
      <p:pic>
        <p:nvPicPr>
          <p:cNvPr id="23" name="Image 2" descr="preencoded.png">
            <a:extLst>
              <a:ext uri="{FF2B5EF4-FFF2-40B4-BE49-F238E27FC236}">
                <a16:creationId xmlns:a16="http://schemas.microsoft.com/office/drawing/2014/main" id="{9AB105BE-B75D-1177-427D-037B08D3DF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4413" y="833438"/>
            <a:ext cx="495300" cy="304800"/>
          </a:xfrm>
          <a:prstGeom prst="rect">
            <a:avLst/>
          </a:prstGeom>
        </p:spPr>
      </p:pic>
      <p:sp>
        <p:nvSpPr>
          <p:cNvPr id="3" name="Text 0">
            <a:extLst>
              <a:ext uri="{FF2B5EF4-FFF2-40B4-BE49-F238E27FC236}">
                <a16:creationId xmlns:a16="http://schemas.microsoft.com/office/drawing/2014/main" id="{7286420E-DC30-5CFD-D215-0D22A2643762}"/>
              </a:ext>
            </a:extLst>
          </p:cNvPr>
          <p:cNvSpPr/>
          <p:nvPr/>
        </p:nvSpPr>
        <p:spPr>
          <a:xfrm>
            <a:off x="1845727" y="836354"/>
            <a:ext cx="13199639" cy="646100"/>
          </a:xfrm>
          <a:prstGeom prst="rect">
            <a:avLst/>
          </a:prstGeom>
          <a:noFill/>
          <a:ln/>
        </p:spPr>
        <p:txBody>
          <a:bodyPr wrap="square" lIns="0" tIns="0" rIns="0" bIns="0" rtlCol="0" anchor="t"/>
          <a:lstStyle/>
          <a:p>
            <a:pPr>
              <a:lnSpc>
                <a:spcPts val="2810"/>
              </a:lnSpc>
            </a:pPr>
            <a:r>
              <a:rPr lang="en-US" sz="3000" b="1" kern="0" dirty="0" err="1">
                <a:solidFill>
                  <a:srgbClr val="3E1FFB"/>
                </a:solidFill>
                <a:latin typeface="Montserrat"/>
                <a:ea typeface="Open Sans Bold"/>
                <a:cs typeface="Open Sans Bold"/>
              </a:rPr>
              <a:t>Tipos</a:t>
            </a:r>
            <a:r>
              <a:rPr lang="en-US" sz="3000" b="1" kern="0" dirty="0">
                <a:solidFill>
                  <a:srgbClr val="3E1FFB"/>
                </a:solidFill>
                <a:latin typeface="Montserrat"/>
                <a:ea typeface="Open Sans Bold"/>
                <a:cs typeface="Open Sans Bold"/>
              </a:rPr>
              <a:t> de </a:t>
            </a:r>
            <a:r>
              <a:rPr lang="en-US" sz="3000" b="1" kern="0" dirty="0" err="1">
                <a:solidFill>
                  <a:srgbClr val="3E1FFB"/>
                </a:solidFill>
                <a:latin typeface="Montserrat"/>
                <a:ea typeface="Open Sans Bold"/>
                <a:cs typeface="Open Sans Bold"/>
              </a:rPr>
              <a:t>problemas</a:t>
            </a:r>
            <a:r>
              <a:rPr lang="en-US" sz="3000" b="1" kern="0" dirty="0">
                <a:solidFill>
                  <a:srgbClr val="3E1FFB"/>
                </a:solidFill>
                <a:latin typeface="Montserrat"/>
                <a:ea typeface="Open Sans Bold"/>
                <a:cs typeface="Open Sans Bold"/>
              </a:rPr>
              <a:t> con graph structured data</a:t>
            </a:r>
            <a:endParaRPr lang="es-ES" sz="3000" dirty="0"/>
          </a:p>
        </p:txBody>
      </p:sp>
      <p:pic>
        <p:nvPicPr>
          <p:cNvPr id="11" name="Imagen 10" descr="Icono&#10;&#10;Descripción generada automáticamente">
            <a:extLst>
              <a:ext uri="{FF2B5EF4-FFF2-40B4-BE49-F238E27FC236}">
                <a16:creationId xmlns:a16="http://schemas.microsoft.com/office/drawing/2014/main" id="{CEC2ECFC-25C0-4D9B-44E2-C68CC26DCACC}"/>
              </a:ext>
            </a:extLst>
          </p:cNvPr>
          <p:cNvPicPr>
            <a:picLocks noChangeAspect="1"/>
          </p:cNvPicPr>
          <p:nvPr/>
        </p:nvPicPr>
        <p:blipFill>
          <a:blip r:embed="rId5"/>
          <a:stretch>
            <a:fillRect/>
          </a:stretch>
        </p:blipFill>
        <p:spPr>
          <a:xfrm rot="-1980000">
            <a:off x="12079911" y="7509681"/>
            <a:ext cx="5211592" cy="5211592"/>
          </a:xfrm>
          <a:prstGeom prst="rect">
            <a:avLst/>
          </a:prstGeom>
        </p:spPr>
      </p:pic>
      <p:pic>
        <p:nvPicPr>
          <p:cNvPr id="7" name="Imagen 6">
            <a:extLst>
              <a:ext uri="{FF2B5EF4-FFF2-40B4-BE49-F238E27FC236}">
                <a16:creationId xmlns:a16="http://schemas.microsoft.com/office/drawing/2014/main" id="{8A4B4DA6-65E5-EE29-87AD-F166C532E8AE}"/>
              </a:ext>
            </a:extLst>
          </p:cNvPr>
          <p:cNvPicPr>
            <a:picLocks noChangeAspect="1"/>
          </p:cNvPicPr>
          <p:nvPr/>
        </p:nvPicPr>
        <p:blipFill>
          <a:blip r:embed="rId6"/>
          <a:stretch>
            <a:fillRect/>
          </a:stretch>
        </p:blipFill>
        <p:spPr>
          <a:xfrm>
            <a:off x="1138495" y="1482454"/>
            <a:ext cx="15765548" cy="8137867"/>
          </a:xfrm>
          <a:prstGeom prst="rect">
            <a:avLst/>
          </a:prstGeom>
        </p:spPr>
      </p:pic>
    </p:spTree>
    <p:extLst>
      <p:ext uri="{BB962C8B-B14F-4D97-AF65-F5344CB8AC3E}">
        <p14:creationId xmlns:p14="http://schemas.microsoft.com/office/powerpoint/2010/main" val="3135838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EAF7A6D3D7DAD41AB35EE6473B9D2B4" ma:contentTypeVersion="13" ma:contentTypeDescription="Crear nuevo documento." ma:contentTypeScope="" ma:versionID="36a75257e0f530c946aff1d2a3243d19">
  <xsd:schema xmlns:xsd="http://www.w3.org/2001/XMLSchema" xmlns:xs="http://www.w3.org/2001/XMLSchema" xmlns:p="http://schemas.microsoft.com/office/2006/metadata/properties" xmlns:ns2="04e62525-fa5b-4433-9bfc-47d7daf8b078" xmlns:ns3="ffdad43f-6211-4cfc-ab04-ca63f3a698c4" targetNamespace="http://schemas.microsoft.com/office/2006/metadata/properties" ma:root="true" ma:fieldsID="ac30c7a764fd29c7c89214002949d027" ns2:_="" ns3:_="">
    <xsd:import namespace="04e62525-fa5b-4433-9bfc-47d7daf8b078"/>
    <xsd:import namespace="ffdad43f-6211-4cfc-ab04-ca63f3a698c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e62525-fa5b-4433-9bfc-47d7daf8b07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Etiquetas de imagen" ma:readOnly="false" ma:fieldId="{5cf76f15-5ced-4ddc-b409-7134ff3c332f}" ma:taxonomyMulti="true" ma:sspId="4e9e73d8-5e95-4c28-afa1-90bb81f96273"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dad43f-6211-4cfc-ab04-ca63f3a698c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7ea548ce-57e7-406e-854d-6aa69cc0546d}" ma:internalName="TaxCatchAll" ma:showField="CatchAllData" ma:web="ffdad43f-6211-4cfc-ab04-ca63f3a698c4">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4e62525-fa5b-4433-9bfc-47d7daf8b078">
      <Terms xmlns="http://schemas.microsoft.com/office/infopath/2007/PartnerControls"/>
    </lcf76f155ced4ddcb4097134ff3c332f>
    <TaxCatchAll xmlns="ffdad43f-6211-4cfc-ab04-ca63f3a698c4" xsi:nil="true"/>
  </documentManagement>
</p:properties>
</file>

<file path=customXml/itemProps1.xml><?xml version="1.0" encoding="utf-8"?>
<ds:datastoreItem xmlns:ds="http://schemas.openxmlformats.org/officeDocument/2006/customXml" ds:itemID="{452125A4-C515-4260-AD0B-826E66E3C33C}">
  <ds:schemaRefs>
    <ds:schemaRef ds:uri="http://schemas.microsoft.com/sharepoint/v3/contenttype/forms"/>
  </ds:schemaRefs>
</ds:datastoreItem>
</file>

<file path=customXml/itemProps2.xml><?xml version="1.0" encoding="utf-8"?>
<ds:datastoreItem xmlns:ds="http://schemas.openxmlformats.org/officeDocument/2006/customXml" ds:itemID="{0C6F0AA0-26E3-42ED-9D82-1B79762A6CB3}">
  <ds:schemaRefs>
    <ds:schemaRef ds:uri="04e62525-fa5b-4433-9bfc-47d7daf8b078"/>
    <ds:schemaRef ds:uri="ffdad43f-6211-4cfc-ab04-ca63f3a698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FB82222-2B22-47C6-A98D-A4475A03B3C5}">
  <ds:schemaRefs>
    <ds:schemaRef ds:uri="04e62525-fa5b-4433-9bfc-47d7daf8b078"/>
    <ds:schemaRef ds:uri="ffdad43f-6211-4cfc-ab04-ca63f3a698c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5480</TotalTime>
  <Words>1215</Words>
  <Application>Microsoft Office PowerPoint</Application>
  <PresentationFormat>Personalizado</PresentationFormat>
  <Paragraphs>78</Paragraphs>
  <Slides>18</Slides>
  <Notes>18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Montserrat</vt:lpstr>
      <vt:lpstr>Noto Sans Symbols</vt:lpstr>
      <vt:lpstr>Tahoma</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Tolvett Sepulveda, Carlos</cp:lastModifiedBy>
  <cp:revision>8</cp:revision>
  <dcterms:created xsi:type="dcterms:W3CDTF">2023-05-08T22:23:15Z</dcterms:created>
  <dcterms:modified xsi:type="dcterms:W3CDTF">2024-06-19T22:12:13Z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0x0101004EAF7A6D3D7DAD41AB35EE6473B9D2B4</vt:lpwstr>
  </property>
  <property fmtid="{D5CDD505-2E9C-101B-9397-08002B2CF9AE}" pid="3" name="MediaServiceImageTags">
    <vt:lpwstr/>
  </property>
</Properties>
</file>