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449E-C28E-4EA5-AF9A-319CD8DCB3F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632F-2CA4-4A08-B847-BA2D3A42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giul\AppData\Local\Microsoft\Windows\Temporary Internet Files\Content.IE5\U7U9VSPB\post_it_note_by_mrnamelessit-d3cvh2f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" y="23622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giul\AppData\Local\Microsoft\Windows\Temporary Internet Files\Content.IE5\U7U9VSPB\post_it_note_by_mrnamelessit-d3cvh2f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3597" y="1992868"/>
            <a:ext cx="2136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Alice’s guess: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9617" y="1992868"/>
            <a:ext cx="1996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Bob’s guess: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840" y="3662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==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5480" y="3631912"/>
            <a:ext cx="70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Alice’s</a:t>
            </a:r>
            <a:br>
              <a:rPr lang="en-US" sz="1600" dirty="0" smtClean="0"/>
            </a:br>
            <a:r>
              <a:rPr lang="en-US" sz="1600" dirty="0" smtClean="0"/>
              <a:t>flip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3579" y="3631912"/>
            <a:ext cx="632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Bob’s</a:t>
            </a:r>
            <a:br>
              <a:rPr lang="en-US" sz="1600" dirty="0" smtClean="0"/>
            </a:br>
            <a:r>
              <a:rPr lang="en-US" sz="1600" dirty="0" smtClean="0"/>
              <a:t>flip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6130" y="366268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!</a:t>
            </a:r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81770" y="3631912"/>
            <a:ext cx="70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Alice’s</a:t>
            </a:r>
            <a:br>
              <a:rPr lang="en-US" sz="1600" dirty="0" smtClean="0"/>
            </a:br>
            <a:r>
              <a:rPr lang="en-US" sz="1600" dirty="0" smtClean="0"/>
              <a:t>flip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29869" y="3631911"/>
            <a:ext cx="632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Bob’s</a:t>
            </a:r>
            <a:br>
              <a:rPr lang="en-US" sz="1600" dirty="0" smtClean="0"/>
            </a:br>
            <a:r>
              <a:rPr lang="en-US" sz="1600" dirty="0" smtClean="0"/>
              <a:t>flip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369702" y="483870"/>
            <a:ext cx="432810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/>
              <a:t>PROBLEM of the WEEK -- #2</a:t>
            </a:r>
            <a:endParaRPr lang="en-US" sz="2800" b="1" dirty="0"/>
          </a:p>
        </p:txBody>
      </p:sp>
      <p:pic>
        <p:nvPicPr>
          <p:cNvPr id="1030" name="Picture 6" descr="C:\Users\agiul\AppData\Local\Microsoft\Windows\Temporary Internet Files\Content.IE5\GXKWWF57\KFC bucket meal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03096"/>
            <a:ext cx="1999298" cy="19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3695700" y="3467100"/>
            <a:ext cx="914400" cy="1447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 flipH="1">
            <a:off x="4607004" y="3540204"/>
            <a:ext cx="914400" cy="13015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0786" y="6334780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CHICKEN                           DINER</a:t>
            </a:r>
            <a:endParaRPr lang="en-US" sz="2800" b="1" dirty="0"/>
          </a:p>
        </p:txBody>
      </p:sp>
      <p:pic>
        <p:nvPicPr>
          <p:cNvPr id="1033" name="Picture 9" descr="C:\Users\agiul\AppData\Local\Microsoft\Windows\Temporary Internet Files\Content.IE5\HRQPBOO3\lost_emoticon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49" y="1295400"/>
            <a:ext cx="1828800" cy="15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4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Giuliano, Anthony</dc:creator>
  <cp:lastModifiedBy>Giuliano, Anthony</cp:lastModifiedBy>
  <cp:revision>5</cp:revision>
  <dcterms:created xsi:type="dcterms:W3CDTF">2015-06-02T16:05:38Z</dcterms:created>
  <dcterms:modified xsi:type="dcterms:W3CDTF">2015-06-02T16:41:22Z</dcterms:modified>
</cp:coreProperties>
</file>