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5CDFAA6-6ED9-4F9A-9237-048CA7B7A0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EmergencyDeclarations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E7FDF24-3C34-424C-B453-6190B227772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 2:32:15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cial Distancing Measures" id="2" name="slide2">
            <a:extLst>
              <a:ext uri="{FF2B5EF4-FFF2-40B4-BE49-F238E27FC236}">
                <a16:creationId xmlns:a16="http://schemas.microsoft.com/office/drawing/2014/main" id="{A962C29C-C364-45F5-AB9E-A13CE4298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2020-05-14T18:32:16Z</dcterms:created>
  <dcterms:modified xsi:type="dcterms:W3CDTF">2020-05-14T18:32:16Z</dcterms:modified>
</cp:coreProperties>
</file>