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706C09-5A3D-4216-A1CA-B063FA51EF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EmergencyDeclarations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767D99-6B0C-4F05-A2D5-38D8AB401A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5/13/20 9:58:02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Distancing Measures" id="2" name="slide2">
            <a:extLst>
              <a:ext uri="{FF2B5EF4-FFF2-40B4-BE49-F238E27FC236}">
                <a16:creationId xmlns:a16="http://schemas.microsoft.com/office/drawing/2014/main" id="{92F2BDAB-30FF-4AAB-BC21-F89E72EB5A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2020-05-14T01:58:03Z</dcterms:created>
  <dcterms:modified xsi:type="dcterms:W3CDTF">2020-05-14T01:58:03Z</dcterms:modified>
</cp:coreProperties>
</file>