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9607D-0B17-4CED-88CF-50CB37E50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E42F3A-6E83-4482-A28C-F6C4E44F3D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9E7A0-2489-459F-B3E8-5D311B185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4656F-8C37-468A-A47A-732FC286BEAB}" type="datetimeFigureOut">
              <a:rPr lang="en-GB" smtClean="0"/>
              <a:t>09/08/2021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A6B48-1914-4065-9ADF-FF06BE7FF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D2147-E0EA-4491-A174-3D89A602C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B17B-633D-4603-803F-2A0486310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8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8E114-6A11-4BC2-B85E-52521566C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B26B5B-C60A-4F02-9FF8-4E2A0F383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D1279-EBAB-4F6C-93F1-61671B05F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4656F-8C37-468A-A47A-732FC286BEAB}" type="datetimeFigureOut">
              <a:rPr lang="en-GB" smtClean="0"/>
              <a:t>09/08/2021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1CB21-68AC-42CC-B1E4-967DDAB1A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81188-417E-49A9-899E-493705D45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B17B-633D-4603-803F-2A0486310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781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F64774-B8EF-4857-8E83-8195C17F96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1AFE5-3581-4CD4-BC86-B67A5F2AD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E729D-8129-4B35-9513-EB278B027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4656F-8C37-468A-A47A-732FC286BEAB}" type="datetimeFigureOut">
              <a:rPr lang="en-GB" smtClean="0"/>
              <a:t>09/08/2021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C156B-BC27-43D4-A6A4-D24F4CA87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24AF0-6641-4544-B033-5845766ED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B17B-633D-4603-803F-2A0486310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641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B019D-E0E5-416C-A427-A2E4A072E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73B08-A8E5-4BF0-8AB6-AB54C938E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7F17A-210A-45C6-9DF2-9C4EA571D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4656F-8C37-468A-A47A-732FC286BEAB}" type="datetimeFigureOut">
              <a:rPr lang="en-GB" smtClean="0"/>
              <a:t>09/08/2021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55CEC-8084-4001-87C2-EB010A018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BA6CA-0C8E-4B0D-B8B2-6DCE2509A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B17B-633D-4603-803F-2A0486310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951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8B8A6-7949-4812-8FB7-2F35C10B4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381F3-E072-43B1-860B-979BA7D0C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E60CE-973F-46AC-AAE5-77987A87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4656F-8C37-468A-A47A-732FC286BEAB}" type="datetimeFigureOut">
              <a:rPr lang="en-GB" smtClean="0"/>
              <a:t>09/08/2021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36062-B6A3-4130-8244-D55408319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192E0-7BE1-4223-A712-82E0C210F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B17B-633D-4603-803F-2A0486310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293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D49A0-F5EC-4900-B5CF-7560D1F0B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5401A-18BD-4D9B-9ADF-FDDA19C085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C1061-0C51-42B5-8C5D-DDE7C9D5D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6372C-29E1-4F57-A574-7B9BCFF3F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4656F-8C37-468A-A47A-732FC286BEAB}" type="datetimeFigureOut">
              <a:rPr lang="en-GB" smtClean="0"/>
              <a:t>09/08/2021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9714A-268B-454A-A089-025F8B8DA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445B3-B2C5-41CE-94CD-A29804010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B17B-633D-4603-803F-2A0486310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212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D586C-B0EA-4E2E-92B1-EEFC7D983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E01FB-8C3D-4DE1-80F2-494A95CBE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00F382-E85C-411E-A47A-1DE40694A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6908CC-612A-49D0-ABA6-D0F7AE3EA1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0944DD-61A0-47FF-BEF8-C1950FD6A4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DD4298-BA6B-4F34-9133-583C52BD6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4656F-8C37-468A-A47A-732FC286BEAB}" type="datetimeFigureOut">
              <a:rPr lang="en-GB" smtClean="0"/>
              <a:t>09/08/2021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FC9C68-013A-43B2-AD81-4916C6C6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B0CC59-1263-4576-B6D3-E20C5AE4F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B17B-633D-4603-803F-2A0486310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5055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A42D5-D96F-419F-AEE3-C249207D4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21B13A-1155-4B99-91C9-B9F8DB579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4656F-8C37-468A-A47A-732FC286BEAB}" type="datetimeFigureOut">
              <a:rPr lang="en-GB" smtClean="0"/>
              <a:t>09/08/2021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B32665-1F4D-4A1C-9E84-B534630D0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074388-6919-45E0-A69A-CB9E6F4B4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B17B-633D-4603-803F-2A0486310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589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5AE956-CF93-4579-8223-5B70B392C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4656F-8C37-468A-A47A-732FC286BEAB}" type="datetimeFigureOut">
              <a:rPr lang="en-GB" smtClean="0"/>
              <a:t>09/08/2021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E35AC3-1E47-4A96-8761-96C84B123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08E86-0CF6-4D8A-A1C5-09853175D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B17B-633D-4603-803F-2A0486310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565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9F29-135A-4829-B931-14052C8F5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B3BBB-1ED6-49D1-A7F6-794AA690C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9217E7-7120-42DE-88CA-99D172AE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B3591-1B26-4105-A74C-592EB5F95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4656F-8C37-468A-A47A-732FC286BEAB}" type="datetimeFigureOut">
              <a:rPr lang="en-GB" smtClean="0"/>
              <a:t>09/08/2021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7E376-4534-4297-9ADA-3937647CD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FAB1D-D22B-41B0-8D12-DE035FC5B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B17B-633D-4603-803F-2A0486310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535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0D8C7-1C95-48D5-97D8-D451B9C97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3DD707-6AEA-411C-BDC8-54BD52FA2D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4855F7-C5D8-41AC-AD60-D461E6239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4EC64-CE76-4514-80AA-582E2D9BE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4656F-8C37-468A-A47A-732FC286BEAB}" type="datetimeFigureOut">
              <a:rPr lang="en-GB" smtClean="0"/>
              <a:t>09/08/2021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000CE-B8AF-4678-AAC2-0128A894B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2B1B5-5CCB-47BB-9856-F510F578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B17B-633D-4603-803F-2A0486310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017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E7192D-CE38-40C1-8471-F7802EF8C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01D75-A900-4049-ADBC-0AD739313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A48A5-F400-4473-A717-9C5048582E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4656F-8C37-468A-A47A-732FC286BEAB}" type="datetimeFigureOut">
              <a:rPr lang="en-GB" smtClean="0"/>
              <a:t>09/08/2021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9C878-8E45-47BB-AF8F-DABED22774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81131-BB59-4DFE-B961-7E93027D02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8B17B-633D-4603-803F-2A0486310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674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BEE8052-0D69-4A6D-BA39-A37F311C77B5}"/>
              </a:ext>
            </a:extLst>
          </p:cNvPr>
          <p:cNvSpPr/>
          <p:nvPr/>
        </p:nvSpPr>
        <p:spPr>
          <a:xfrm>
            <a:off x="1001696" y="588412"/>
            <a:ext cx="1580225" cy="1883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Browser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6B4CD93-E6DA-4139-BFCC-BBEF0A205828}"/>
              </a:ext>
            </a:extLst>
          </p:cNvPr>
          <p:cNvSpPr/>
          <p:nvPr/>
        </p:nvSpPr>
        <p:spPr>
          <a:xfrm>
            <a:off x="3258105" y="846610"/>
            <a:ext cx="1677879" cy="13671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Cars</a:t>
            </a:r>
          </a:p>
          <a:p>
            <a:pPr algn="ctr"/>
            <a:r>
              <a:rPr lang="en-GB" dirty="0"/>
              <a:t>Controller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5B6E644-71FF-4014-AB90-82B16293F821}"/>
              </a:ext>
            </a:extLst>
          </p:cNvPr>
          <p:cNvSpPr/>
          <p:nvPr/>
        </p:nvSpPr>
        <p:spPr>
          <a:xfrm>
            <a:off x="5487880" y="846608"/>
            <a:ext cx="1677879" cy="13671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Cars</a:t>
            </a:r>
          </a:p>
          <a:p>
            <a:pPr algn="ctr"/>
            <a:r>
              <a:rPr lang="en-GB" dirty="0"/>
              <a:t>Service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72C6760-F412-4BD3-9D04-1589449033F3}"/>
              </a:ext>
            </a:extLst>
          </p:cNvPr>
          <p:cNvSpPr/>
          <p:nvPr/>
        </p:nvSpPr>
        <p:spPr>
          <a:xfrm>
            <a:off x="7557856" y="846609"/>
            <a:ext cx="1677879" cy="13671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Cars</a:t>
            </a:r>
          </a:p>
          <a:p>
            <a:pPr algn="ctr"/>
            <a:r>
              <a:rPr lang="en-GB" dirty="0"/>
              <a:t>Repository</a:t>
            </a: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E14AF047-0438-4513-8D56-D4B597BA04F6}"/>
              </a:ext>
            </a:extLst>
          </p:cNvPr>
          <p:cNvSpPr/>
          <p:nvPr/>
        </p:nvSpPr>
        <p:spPr>
          <a:xfrm>
            <a:off x="10070237" y="1037477"/>
            <a:ext cx="1035728" cy="9854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MySQL</a:t>
            </a:r>
          </a:p>
          <a:p>
            <a:pPr algn="ctr"/>
            <a:r>
              <a:rPr lang="en-GB" dirty="0"/>
              <a:t>(Garage)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59255E1-671A-48C9-B4C3-19AD3EBBAC7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581921" y="1530187"/>
            <a:ext cx="676184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958268-7012-4E7C-AE0A-102A9FE8DF21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4935984" y="1530189"/>
            <a:ext cx="551896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5E5B68-2265-4137-91C9-0F2F320DB8FA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7165759" y="1530189"/>
            <a:ext cx="39209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DC79254-9786-46E5-AA40-0C48262266D8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 flipV="1">
            <a:off x="9235735" y="1530187"/>
            <a:ext cx="834502" cy="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CC28531-5B8B-4B7C-9E14-A191DE66B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510" y="3014826"/>
            <a:ext cx="3212485" cy="194612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4D454030-08C0-4562-9609-90EE318186BF}"/>
              </a:ext>
            </a:extLst>
          </p:cNvPr>
          <p:cNvCxnSpPr>
            <a:cxnSpLocks/>
            <a:stCxn id="24" idx="2"/>
            <a:endCxn id="56" idx="2"/>
          </p:cNvCxnSpPr>
          <p:nvPr/>
        </p:nvCxnSpPr>
        <p:spPr>
          <a:xfrm rot="16200000" flipH="1">
            <a:off x="4487815" y="3393888"/>
            <a:ext cx="1622104" cy="4756228"/>
          </a:xfrm>
          <a:prstGeom prst="bentConnector3">
            <a:avLst>
              <a:gd name="adj1" fmla="val 114093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2996F092-8591-4574-8438-D3D57845BB18}"/>
              </a:ext>
            </a:extLst>
          </p:cNvPr>
          <p:cNvCxnSpPr>
            <a:cxnSpLocks/>
            <a:stCxn id="5" idx="2"/>
            <a:endCxn id="56" idx="0"/>
          </p:cNvCxnSpPr>
          <p:nvPr/>
        </p:nvCxnSpPr>
        <p:spPr>
          <a:xfrm rot="16200000" flipH="1">
            <a:off x="5750014" y="560802"/>
            <a:ext cx="273998" cy="357993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BC9CA915-4EB4-4D44-A35D-A8FBB55E0641}"/>
              </a:ext>
            </a:extLst>
          </p:cNvPr>
          <p:cNvCxnSpPr>
            <a:cxnSpLocks/>
            <a:stCxn id="24" idx="0"/>
            <a:endCxn id="4" idx="2"/>
          </p:cNvCxnSpPr>
          <p:nvPr/>
        </p:nvCxnSpPr>
        <p:spPr>
          <a:xfrm rot="16200000" flipV="1">
            <a:off x="2084849" y="2178922"/>
            <a:ext cx="542864" cy="11289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2E26533-F4A3-4FEA-ABF4-6568007F9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035" y="2487769"/>
            <a:ext cx="5741891" cy="40952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75DEEE70-4B55-45AB-B337-D3D18DE35723}"/>
              </a:ext>
            </a:extLst>
          </p:cNvPr>
          <p:cNvSpPr/>
          <p:nvPr/>
        </p:nvSpPr>
        <p:spPr>
          <a:xfrm>
            <a:off x="3281913" y="187737"/>
            <a:ext cx="5953821" cy="357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Backend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9CA10EE-2AE6-4994-9D55-DA297976799A}"/>
              </a:ext>
            </a:extLst>
          </p:cNvPr>
          <p:cNvSpPr/>
          <p:nvPr/>
        </p:nvSpPr>
        <p:spPr>
          <a:xfrm>
            <a:off x="1001696" y="187737"/>
            <a:ext cx="1580225" cy="357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Frontend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373B243-372A-49E9-92CA-87482D99AD43}"/>
              </a:ext>
            </a:extLst>
          </p:cNvPr>
          <p:cNvSpPr/>
          <p:nvPr/>
        </p:nvSpPr>
        <p:spPr>
          <a:xfrm>
            <a:off x="3258105" y="187737"/>
            <a:ext cx="5977630" cy="357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Backend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9C32AF7-E1C7-446C-B566-F90FAB79C914}"/>
              </a:ext>
            </a:extLst>
          </p:cNvPr>
          <p:cNvSpPr/>
          <p:nvPr/>
        </p:nvSpPr>
        <p:spPr>
          <a:xfrm>
            <a:off x="10078374" y="187737"/>
            <a:ext cx="1120067" cy="357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45E35B9-BF64-4C70-B20E-B4C746D2BB86}"/>
              </a:ext>
            </a:extLst>
          </p:cNvPr>
          <p:cNvCxnSpPr/>
          <p:nvPr/>
        </p:nvCxnSpPr>
        <p:spPr>
          <a:xfrm>
            <a:off x="1001696" y="544823"/>
            <a:ext cx="1580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9AE788E-E880-4366-A69D-9983879E9C7A}"/>
              </a:ext>
            </a:extLst>
          </p:cNvPr>
          <p:cNvCxnSpPr>
            <a:cxnSpLocks/>
          </p:cNvCxnSpPr>
          <p:nvPr/>
        </p:nvCxnSpPr>
        <p:spPr>
          <a:xfrm>
            <a:off x="3281913" y="544823"/>
            <a:ext cx="59538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7058886-4898-446E-8BEE-B7A1193F9CCA}"/>
              </a:ext>
            </a:extLst>
          </p:cNvPr>
          <p:cNvCxnSpPr/>
          <p:nvPr/>
        </p:nvCxnSpPr>
        <p:spPr>
          <a:xfrm>
            <a:off x="9984509" y="544823"/>
            <a:ext cx="12139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242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15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Glenn Etchells</dc:creator>
  <cp:lastModifiedBy>Glenn Etchells</cp:lastModifiedBy>
  <cp:revision>3</cp:revision>
  <dcterms:created xsi:type="dcterms:W3CDTF">2021-08-09T13:21:15Z</dcterms:created>
  <dcterms:modified xsi:type="dcterms:W3CDTF">2021-08-09T13:38:06Z</dcterms:modified>
</cp:coreProperties>
</file>