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607D-0B17-4CED-88CF-50CB37E50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2F3A-6E83-4482-A28C-F6C4E44F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E7A0-2489-459F-B3E8-5D311B18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6B48-1914-4065-9ADF-FF06BE7F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2147-E0EA-4491-A174-3D89A602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E114-6A11-4BC2-B85E-52521566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6B5B-C60A-4F02-9FF8-4E2A0F38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1279-EBAB-4F6C-93F1-61671B05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CB21-68AC-42CC-B1E4-967DDA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1188-417E-49A9-899E-493705D4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8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64774-B8EF-4857-8E83-8195C17F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1AFE5-3581-4CD4-BC86-B67A5F2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729D-8129-4B35-9513-EB278B02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156B-BC27-43D4-A6A4-D24F4CA8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AF0-6641-4544-B033-5845766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019D-E0E5-416C-A427-A2E4A072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3B08-A8E5-4BF0-8AB6-AB54C938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F17A-210A-45C6-9DF2-9C4EA571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5CEC-8084-4001-87C2-EB010A0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A6CA-0C8E-4B0D-B8B2-6DCE2509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B8A6-7949-4812-8FB7-2F35C10B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81F3-E072-43B1-860B-979BA7D0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60CE-973F-46AC-AAE5-77987A87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6062-B6A3-4130-8244-D5540831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92E0-7BE1-4223-A712-82E0C210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9A0-F5EC-4900-B5CF-7560D1F0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401A-18BD-4D9B-9ADF-FDDA19C08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1061-0C51-42B5-8C5D-DDE7C9D5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372C-29E1-4F57-A574-7B9BCFF3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714A-268B-454A-A089-025F8B8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45B3-B2C5-41CE-94CD-A2980401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586C-B0EA-4E2E-92B1-EEFC7D98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01FB-8C3D-4DE1-80F2-494A95CB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0F382-E85C-411E-A47A-1DE40694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908CC-612A-49D0-ABA6-D0F7AE3E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4DD-61A0-47FF-BEF8-C1950FD6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4298-BA6B-4F34-9133-583C52BD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9C68-013A-43B2-AD81-4916C6C6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0CC59-1263-4576-B6D3-E20C5AE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42D5-D96F-419F-AEE3-C249207D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B13A-1155-4B99-91C9-B9F8DB57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32665-1F4D-4A1C-9E84-B534630D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74388-6919-45E0-A69A-CB9E6F4B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AE956-CF93-4579-8223-5B70B392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5AC3-1E47-4A96-8761-96C84B12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8E86-0CF6-4D8A-A1C5-09853175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F29-135A-4829-B931-14052C8F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3BBB-1ED6-49D1-A7F6-794AA690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217E7-7120-42DE-88CA-99D172AE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3591-1B26-4105-A74C-592EB5F9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E376-4534-4297-9ADA-3937647C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AB1D-D22B-41B0-8D12-DE035FC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3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D8C7-1C95-48D5-97D8-D451B9C9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707-6AEA-411C-BDC8-54BD52FA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55F7-C5D8-41AC-AD60-D461E623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EC64-CE76-4514-80AA-582E2D9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000CE-B8AF-4678-AAC2-0128A89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2B1B5-5CCB-47BB-9856-F510F578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7192D-CE38-40C1-8471-F7802EF8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1D75-A900-4049-ADBC-0AD73931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48A5-F400-4473-A717-9C504858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C878-8E45-47BB-AF8F-DABED2277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1131-BB59-4DFE-B961-7E93027D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EE8052-0D69-4A6D-BA39-A37F311C77B5}"/>
              </a:ext>
            </a:extLst>
          </p:cNvPr>
          <p:cNvSpPr/>
          <p:nvPr/>
        </p:nvSpPr>
        <p:spPr>
          <a:xfrm>
            <a:off x="1001696" y="588412"/>
            <a:ext cx="1580225" cy="188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4CD93-E6DA-4139-BFCC-BBEF0A205828}"/>
              </a:ext>
            </a:extLst>
          </p:cNvPr>
          <p:cNvSpPr/>
          <p:nvPr/>
        </p:nvSpPr>
        <p:spPr>
          <a:xfrm>
            <a:off x="3258105" y="846610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B6E644-71FF-4014-AB90-82B16293F821}"/>
              </a:ext>
            </a:extLst>
          </p:cNvPr>
          <p:cNvSpPr/>
          <p:nvPr/>
        </p:nvSpPr>
        <p:spPr>
          <a:xfrm>
            <a:off x="5487880" y="846608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2C6760-F412-4BD3-9D04-1589449033F3}"/>
              </a:ext>
            </a:extLst>
          </p:cNvPr>
          <p:cNvSpPr/>
          <p:nvPr/>
        </p:nvSpPr>
        <p:spPr>
          <a:xfrm>
            <a:off x="7557856" y="846609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Repository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14AF047-0438-4513-8D56-D4B597BA04F6}"/>
              </a:ext>
            </a:extLst>
          </p:cNvPr>
          <p:cNvSpPr/>
          <p:nvPr/>
        </p:nvSpPr>
        <p:spPr>
          <a:xfrm>
            <a:off x="10070237" y="1037477"/>
            <a:ext cx="1035728" cy="9854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MySQL</a:t>
            </a:r>
          </a:p>
          <a:p>
            <a:pPr algn="ctr"/>
            <a:r>
              <a:rPr lang="en-GB" dirty="0"/>
              <a:t>(Garage)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255E1-671A-48C9-B4C3-19AD3EBBAC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81921" y="1530187"/>
            <a:ext cx="676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958268-7012-4E7C-AE0A-102A9FE8DF2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5984" y="1530189"/>
            <a:ext cx="55189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E5B68-2265-4137-91C9-0F2F320DB8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65759" y="1530189"/>
            <a:ext cx="3920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C79254-9786-46E5-AA40-0C48262266D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235735" y="1530187"/>
            <a:ext cx="834502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C28531-5B8B-4B7C-9E14-A191DE66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10" y="3014826"/>
            <a:ext cx="3212485" cy="1946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D454030-08C0-4562-9609-90EE318186BF}"/>
              </a:ext>
            </a:extLst>
          </p:cNvPr>
          <p:cNvCxnSpPr>
            <a:cxnSpLocks/>
            <a:stCxn id="24" idx="2"/>
            <a:endCxn id="3" idx="2"/>
          </p:cNvCxnSpPr>
          <p:nvPr/>
        </p:nvCxnSpPr>
        <p:spPr>
          <a:xfrm rot="16200000" flipH="1">
            <a:off x="4573130" y="3308573"/>
            <a:ext cx="1591616" cy="4896370"/>
          </a:xfrm>
          <a:prstGeom prst="bentConnector3">
            <a:avLst>
              <a:gd name="adj1" fmla="val 11436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996F092-8591-4574-8438-D3D57845BB18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16200000" flipH="1">
            <a:off x="5787816" y="523000"/>
            <a:ext cx="338536" cy="37200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9CA915-4EB4-4D44-A35D-A8FBB55E0641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084849" y="2178922"/>
            <a:ext cx="542864" cy="1128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5DEEE70-4B55-45AB-B337-D3D18DE35723}"/>
              </a:ext>
            </a:extLst>
          </p:cNvPr>
          <p:cNvSpPr/>
          <p:nvPr/>
        </p:nvSpPr>
        <p:spPr>
          <a:xfrm>
            <a:off x="3281913" y="187737"/>
            <a:ext cx="5953821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CA10EE-2AE6-4994-9D55-DA297976799A}"/>
              </a:ext>
            </a:extLst>
          </p:cNvPr>
          <p:cNvSpPr/>
          <p:nvPr/>
        </p:nvSpPr>
        <p:spPr>
          <a:xfrm>
            <a:off x="1001696" y="187737"/>
            <a:ext cx="1580225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73B243-372A-49E9-92CA-87482D99AD43}"/>
              </a:ext>
            </a:extLst>
          </p:cNvPr>
          <p:cNvSpPr/>
          <p:nvPr/>
        </p:nvSpPr>
        <p:spPr>
          <a:xfrm>
            <a:off x="3258105" y="187737"/>
            <a:ext cx="5977630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32AF7-E1C7-446C-B566-F90FAB79C914}"/>
              </a:ext>
            </a:extLst>
          </p:cNvPr>
          <p:cNvSpPr/>
          <p:nvPr/>
        </p:nvSpPr>
        <p:spPr>
          <a:xfrm>
            <a:off x="10078374" y="187737"/>
            <a:ext cx="1120067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5E35B9-BF64-4C70-B20E-B4C746D2BB86}"/>
              </a:ext>
            </a:extLst>
          </p:cNvPr>
          <p:cNvCxnSpPr/>
          <p:nvPr/>
        </p:nvCxnSpPr>
        <p:spPr>
          <a:xfrm>
            <a:off x="1001696" y="544823"/>
            <a:ext cx="158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AE788E-E880-4366-A69D-9983879E9C7A}"/>
              </a:ext>
            </a:extLst>
          </p:cNvPr>
          <p:cNvCxnSpPr>
            <a:cxnSpLocks/>
          </p:cNvCxnSpPr>
          <p:nvPr/>
        </p:nvCxnSpPr>
        <p:spPr>
          <a:xfrm>
            <a:off x="3281913" y="544823"/>
            <a:ext cx="5953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058886-4898-446E-8BEE-B7A1193F9CCA}"/>
              </a:ext>
            </a:extLst>
          </p:cNvPr>
          <p:cNvCxnSpPr/>
          <p:nvPr/>
        </p:nvCxnSpPr>
        <p:spPr>
          <a:xfrm>
            <a:off x="9984509" y="544823"/>
            <a:ext cx="121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7A6312-6866-454C-9376-F5612A78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94" y="2552307"/>
            <a:ext cx="5625657" cy="4000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62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Etchells</dc:creator>
  <cp:lastModifiedBy>Glenn Etchells</cp:lastModifiedBy>
  <cp:revision>4</cp:revision>
  <dcterms:created xsi:type="dcterms:W3CDTF">2021-08-09T13:21:15Z</dcterms:created>
  <dcterms:modified xsi:type="dcterms:W3CDTF">2021-08-09T14:19:14Z</dcterms:modified>
</cp:coreProperties>
</file>