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nul Islam" userId="c6358c976579c5e3" providerId="LiveId" clId="{04CBFAC8-7FFF-458C-9373-70D1E99E8A46}"/>
    <pc:docChg chg="undo custSel addSld delSld modSld">
      <pc:chgData name="Aminul Islam" userId="c6358c976579c5e3" providerId="LiveId" clId="{04CBFAC8-7FFF-458C-9373-70D1E99E8A46}" dt="2024-12-06T11:21:51.303" v="200"/>
      <pc:docMkLst>
        <pc:docMk/>
      </pc:docMkLst>
      <pc:sldChg chg="modSp mod">
        <pc:chgData name="Aminul Islam" userId="c6358c976579c5e3" providerId="LiveId" clId="{04CBFAC8-7FFF-458C-9373-70D1E99E8A46}" dt="2024-12-06T11:09:39.409" v="39" actId="1076"/>
        <pc:sldMkLst>
          <pc:docMk/>
          <pc:sldMk cId="904850809" sldId="256"/>
        </pc:sldMkLst>
        <pc:spChg chg="mod">
          <ac:chgData name="Aminul Islam" userId="c6358c976579c5e3" providerId="LiveId" clId="{04CBFAC8-7FFF-458C-9373-70D1E99E8A46}" dt="2024-12-06T11:09:25.699" v="38"/>
          <ac:spMkLst>
            <pc:docMk/>
            <pc:sldMk cId="904850809" sldId="256"/>
            <ac:spMk id="2" creationId="{F1133B2E-0443-480B-B940-A7192CEF4AD4}"/>
          </ac:spMkLst>
        </pc:spChg>
        <pc:spChg chg="mod">
          <ac:chgData name="Aminul Islam" userId="c6358c976579c5e3" providerId="LiveId" clId="{04CBFAC8-7FFF-458C-9373-70D1E99E8A46}" dt="2024-12-06T11:09:39.409" v="39" actId="1076"/>
          <ac:spMkLst>
            <pc:docMk/>
            <pc:sldMk cId="904850809" sldId="256"/>
            <ac:spMk id="3" creationId="{E92269C9-E1A1-473C-A7A0-B0F4C758D1DA}"/>
          </ac:spMkLst>
        </pc:spChg>
      </pc:sldChg>
      <pc:sldChg chg="addSp delSp modSp new mod setBg">
        <pc:chgData name="Aminul Islam" userId="c6358c976579c5e3" providerId="LiveId" clId="{04CBFAC8-7FFF-458C-9373-70D1E99E8A46}" dt="2024-12-06T11:21:51.303" v="200"/>
        <pc:sldMkLst>
          <pc:docMk/>
          <pc:sldMk cId="4198110010" sldId="257"/>
        </pc:sldMkLst>
        <pc:spChg chg="mod">
          <ac:chgData name="Aminul Islam" userId="c6358c976579c5e3" providerId="LiveId" clId="{04CBFAC8-7FFF-458C-9373-70D1E99E8A46}" dt="2024-12-06T11:11:44.185" v="41" actId="1076"/>
          <ac:spMkLst>
            <pc:docMk/>
            <pc:sldMk cId="4198110010" sldId="257"/>
            <ac:spMk id="3" creationId="{743F4A25-652D-4BF6-B9E2-75010FE2FD96}"/>
          </ac:spMkLst>
        </pc:spChg>
        <pc:spChg chg="add del mod">
          <ac:chgData name="Aminul Islam" userId="c6358c976579c5e3" providerId="LiveId" clId="{04CBFAC8-7FFF-458C-9373-70D1E99E8A46}" dt="2024-12-06T11:13:42.884" v="49" actId="767"/>
          <ac:spMkLst>
            <pc:docMk/>
            <pc:sldMk cId="4198110010" sldId="257"/>
            <ac:spMk id="4" creationId="{8F123A24-A9DF-407D-8D1D-6F144868DF69}"/>
          </ac:spMkLst>
        </pc:spChg>
        <pc:spChg chg="add del">
          <ac:chgData name="Aminul Islam" userId="c6358c976579c5e3" providerId="LiveId" clId="{04CBFAC8-7FFF-458C-9373-70D1E99E8A46}" dt="2024-12-06T11:13:26.511" v="44"/>
          <ac:spMkLst>
            <pc:docMk/>
            <pc:sldMk cId="4198110010" sldId="257"/>
            <ac:spMk id="5" creationId="{18239F10-BD7B-42EB-B27D-D86512E761BC}"/>
          </ac:spMkLst>
        </pc:spChg>
        <pc:spChg chg="add del">
          <ac:chgData name="Aminul Islam" userId="c6358c976579c5e3" providerId="LiveId" clId="{04CBFAC8-7FFF-458C-9373-70D1E99E8A46}" dt="2024-12-06T11:13:37.646" v="47"/>
          <ac:spMkLst>
            <pc:docMk/>
            <pc:sldMk cId="4198110010" sldId="257"/>
            <ac:spMk id="6" creationId="{6F54EBB1-896B-4714-A815-8100F295BB83}"/>
          </ac:spMkLst>
        </pc:spChg>
        <pc:spChg chg="add mod">
          <ac:chgData name="Aminul Islam" userId="c6358c976579c5e3" providerId="LiveId" clId="{04CBFAC8-7FFF-458C-9373-70D1E99E8A46}" dt="2024-12-06T11:14:36.415" v="169" actId="1076"/>
          <ac:spMkLst>
            <pc:docMk/>
            <pc:sldMk cId="4198110010" sldId="257"/>
            <ac:spMk id="7" creationId="{A8DB7426-BA03-4470-935B-B3C3B9CCF3EC}"/>
          </ac:spMkLst>
        </pc:spChg>
      </pc:sldChg>
      <pc:sldChg chg="addSp delSp modSp new mod">
        <pc:chgData name="Aminul Islam" userId="c6358c976579c5e3" providerId="LiveId" clId="{04CBFAC8-7FFF-458C-9373-70D1E99E8A46}" dt="2024-12-06T11:17:26.377" v="180"/>
        <pc:sldMkLst>
          <pc:docMk/>
          <pc:sldMk cId="2725245532" sldId="258"/>
        </pc:sldMkLst>
        <pc:spChg chg="add del mod">
          <ac:chgData name="Aminul Islam" userId="c6358c976579c5e3" providerId="LiveId" clId="{04CBFAC8-7FFF-458C-9373-70D1E99E8A46}" dt="2024-12-06T11:17:26.377" v="180"/>
          <ac:spMkLst>
            <pc:docMk/>
            <pc:sldMk cId="2725245532" sldId="258"/>
            <ac:spMk id="4" creationId="{049410CF-ABB6-455E-B50B-2EBA23958C5E}"/>
          </ac:spMkLst>
        </pc:spChg>
        <pc:spChg chg="add del mod">
          <ac:chgData name="Aminul Islam" userId="c6358c976579c5e3" providerId="LiveId" clId="{04CBFAC8-7FFF-458C-9373-70D1E99E8A46}" dt="2024-12-06T11:16:30.822" v="173" actId="767"/>
          <ac:spMkLst>
            <pc:docMk/>
            <pc:sldMk cId="2725245532" sldId="258"/>
            <ac:spMk id="5" creationId="{169B79FD-9A17-48E3-8700-D1347A567D31}"/>
          </ac:spMkLst>
        </pc:spChg>
        <pc:picChg chg="add mod">
          <ac:chgData name="Aminul Islam" userId="c6358c976579c5e3" providerId="LiveId" clId="{04CBFAC8-7FFF-458C-9373-70D1E99E8A46}" dt="2024-12-06T11:16:44.771" v="178" actId="1076"/>
          <ac:picMkLst>
            <pc:docMk/>
            <pc:sldMk cId="2725245532" sldId="258"/>
            <ac:picMk id="2050" creationId="{7E5FBBE9-D708-4863-899B-B302D7DBF846}"/>
          </ac:picMkLst>
        </pc:picChg>
      </pc:sldChg>
      <pc:sldChg chg="addSp modSp new mod">
        <pc:chgData name="Aminul Islam" userId="c6358c976579c5e3" providerId="LiveId" clId="{04CBFAC8-7FFF-458C-9373-70D1E99E8A46}" dt="2024-12-06T11:18:47.077" v="198" actId="114"/>
        <pc:sldMkLst>
          <pc:docMk/>
          <pc:sldMk cId="2416163906" sldId="259"/>
        </pc:sldMkLst>
        <pc:spChg chg="add mod">
          <ac:chgData name="Aminul Islam" userId="c6358c976579c5e3" providerId="LiveId" clId="{04CBFAC8-7FFF-458C-9373-70D1E99E8A46}" dt="2024-12-06T11:18:47.077" v="198" actId="114"/>
          <ac:spMkLst>
            <pc:docMk/>
            <pc:sldMk cId="2416163906" sldId="259"/>
            <ac:spMk id="4" creationId="{AC95486D-2DDD-497B-9FFE-E014E726AB56}"/>
          </ac:spMkLst>
        </pc:spChg>
      </pc:sldChg>
      <pc:sldChg chg="new del">
        <pc:chgData name="Aminul Islam" userId="c6358c976579c5e3" providerId="LiveId" clId="{04CBFAC8-7FFF-458C-9373-70D1E99E8A46}" dt="2024-12-06T11:18:51.435" v="199" actId="47"/>
        <pc:sldMkLst>
          <pc:docMk/>
          <pc:sldMk cId="1127979945"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91FD16-681D-4AED-8B52-DAFD4676A9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Patuakhali Govt. Women's College</a:t>
            </a:r>
          </a:p>
        </p:txBody>
      </p:sp>
      <p:sp>
        <p:nvSpPr>
          <p:cNvPr id="3" name="Date Placeholder 2">
            <a:extLst>
              <a:ext uri="{FF2B5EF4-FFF2-40B4-BE49-F238E27FC236}">
                <a16:creationId xmlns:a16="http://schemas.microsoft.com/office/drawing/2014/main" id="{AE49F499-DC9A-454F-AC62-C16A2272C4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F49A7-D388-4267-A541-7CFE681EAE67}" type="datetime1">
              <a:rPr lang="en-US" smtClean="0"/>
              <a:t>12/6/2024</a:t>
            </a:fld>
            <a:endParaRPr lang="en-US"/>
          </a:p>
        </p:txBody>
      </p:sp>
      <p:sp>
        <p:nvSpPr>
          <p:cNvPr id="4" name="Footer Placeholder 3">
            <a:extLst>
              <a:ext uri="{FF2B5EF4-FFF2-40B4-BE49-F238E27FC236}">
                <a16:creationId xmlns:a16="http://schemas.microsoft.com/office/drawing/2014/main" id="{6E64BD1E-0517-40EF-A1A6-ED78C29ACC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29C544-0BB3-4B87-A725-732645F1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63FE02-98AF-484D-A514-DD731166D3A0}" type="slidenum">
              <a:rPr lang="en-US" smtClean="0"/>
              <a:t>‹#›</a:t>
            </a:fld>
            <a:endParaRPr lang="en-US"/>
          </a:p>
        </p:txBody>
      </p:sp>
    </p:spTree>
    <p:extLst>
      <p:ext uri="{BB962C8B-B14F-4D97-AF65-F5344CB8AC3E}">
        <p14:creationId xmlns:p14="http://schemas.microsoft.com/office/powerpoint/2010/main" val="8329903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Patuakhali Govt. Women's College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B59AD-1964-43D5-A890-26F655C649C3}" type="datetime1">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32193-1B64-4465-B66B-ED2B981C4226}" type="slidenum">
              <a:rPr lang="en-US" smtClean="0"/>
              <a:t>‹#›</a:t>
            </a:fld>
            <a:endParaRPr lang="en-US"/>
          </a:p>
        </p:txBody>
      </p:sp>
    </p:spTree>
    <p:extLst>
      <p:ext uri="{BB962C8B-B14F-4D97-AF65-F5344CB8AC3E}">
        <p14:creationId xmlns:p14="http://schemas.microsoft.com/office/powerpoint/2010/main" val="10224107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39797-B826-43C0-B038-D01ABCD3C6E5}"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244426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49937-62ED-4AE8-AA3D-4F8FC257FC9D}"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144739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6FE45-EF89-4F44-AEDE-3561F524FEBC}"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310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4F0EC-22D3-4C46-AFAD-E46013259111}"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239665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5DD9E-74B9-47AD-BBA0-CF2410544C2C}"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14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70A20-8EE1-4EA6-8FC7-2D90D9AACBA4}"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3353006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19EAB-4ADB-4DED-8166-D9F80F11C027}"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409134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AC865-D2E5-4221-97E4-BD3AFD0EDB71}"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43798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21405-43B3-4187-9827-2DF935A7BE5C}"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48351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4D1DB-D09A-4272-93CF-747564C911CE}" type="datetime1">
              <a:rPr lang="en-US" smtClean="0"/>
              <a:t>12/6/2024</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11410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8CFBF-AB52-4704-A4B3-39E3BB885862}" type="datetime1">
              <a:rPr lang="en-US" smtClean="0"/>
              <a:t>12/6/2024</a:t>
            </a:fld>
            <a:endParaRPr lang="en-US"/>
          </a:p>
        </p:txBody>
      </p:sp>
      <p:sp>
        <p:nvSpPr>
          <p:cNvPr id="6" name="Footer Placeholder 5"/>
          <p:cNvSpPr>
            <a:spLocks noGrp="1"/>
          </p:cNvSpPr>
          <p:nvPr>
            <p:ph type="ftr" sz="quarter" idx="11"/>
          </p:nvPr>
        </p:nvSpPr>
        <p:spPr/>
        <p:txBody>
          <a:bodyPr/>
          <a:lstStyle/>
          <a:p>
            <a:r>
              <a:rPr lang="en-US"/>
              <a:t>Annual day of my college</a:t>
            </a:r>
          </a:p>
        </p:txBody>
      </p:sp>
      <p:sp>
        <p:nvSpPr>
          <p:cNvPr id="7" name="Slide Number Placeholder 6"/>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2753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DB410-1714-4BE5-B12D-C0A4C6DEF358}" type="datetime1">
              <a:rPr lang="en-US" smtClean="0"/>
              <a:t>12/6/2024</a:t>
            </a:fld>
            <a:endParaRPr lang="en-US"/>
          </a:p>
        </p:txBody>
      </p:sp>
      <p:sp>
        <p:nvSpPr>
          <p:cNvPr id="8" name="Footer Placeholder 7"/>
          <p:cNvSpPr>
            <a:spLocks noGrp="1"/>
          </p:cNvSpPr>
          <p:nvPr>
            <p:ph type="ftr" sz="quarter" idx="11"/>
          </p:nvPr>
        </p:nvSpPr>
        <p:spPr/>
        <p:txBody>
          <a:bodyPr/>
          <a:lstStyle/>
          <a:p>
            <a:r>
              <a:rPr lang="en-US"/>
              <a:t>Annual day of my college</a:t>
            </a:r>
          </a:p>
        </p:txBody>
      </p:sp>
      <p:sp>
        <p:nvSpPr>
          <p:cNvPr id="9" name="Slide Number Placeholder 8"/>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139785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233AC-0206-47A5-8FCB-32DDD0332A87}" type="datetime1">
              <a:rPr lang="en-US" smtClean="0"/>
              <a:t>12/6/2024</a:t>
            </a:fld>
            <a:endParaRPr lang="en-US"/>
          </a:p>
        </p:txBody>
      </p:sp>
      <p:sp>
        <p:nvSpPr>
          <p:cNvPr id="4" name="Footer Placeholder 3"/>
          <p:cNvSpPr>
            <a:spLocks noGrp="1"/>
          </p:cNvSpPr>
          <p:nvPr>
            <p:ph type="ftr" sz="quarter" idx="11"/>
          </p:nvPr>
        </p:nvSpPr>
        <p:spPr/>
        <p:txBody>
          <a:bodyPr/>
          <a:lstStyle/>
          <a:p>
            <a:r>
              <a:rPr lang="en-US"/>
              <a:t>Annual day of my college</a:t>
            </a:r>
          </a:p>
        </p:txBody>
      </p:sp>
      <p:sp>
        <p:nvSpPr>
          <p:cNvPr id="5" name="Slide Number Placeholder 4"/>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144317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5CBE7-5557-4940-A857-F1BD1392044A}" type="datetime1">
              <a:rPr lang="en-US" smtClean="0"/>
              <a:t>12/6/2024</a:t>
            </a:fld>
            <a:endParaRPr lang="en-US"/>
          </a:p>
        </p:txBody>
      </p:sp>
      <p:sp>
        <p:nvSpPr>
          <p:cNvPr id="3" name="Footer Placeholder 2"/>
          <p:cNvSpPr>
            <a:spLocks noGrp="1"/>
          </p:cNvSpPr>
          <p:nvPr>
            <p:ph type="ftr" sz="quarter" idx="11"/>
          </p:nvPr>
        </p:nvSpPr>
        <p:spPr/>
        <p:txBody>
          <a:bodyPr/>
          <a:lstStyle/>
          <a:p>
            <a:r>
              <a:rPr lang="en-US"/>
              <a:t>Annual day of my college</a:t>
            </a:r>
          </a:p>
        </p:txBody>
      </p:sp>
      <p:sp>
        <p:nvSpPr>
          <p:cNvPr id="4" name="Slide Number Placeholder 3"/>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375428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B759E-9030-4FAC-B17F-5CB401F0D277}" type="datetime1">
              <a:rPr lang="en-US" smtClean="0"/>
              <a:t>12/6/2024</a:t>
            </a:fld>
            <a:endParaRPr lang="en-US"/>
          </a:p>
        </p:txBody>
      </p:sp>
      <p:sp>
        <p:nvSpPr>
          <p:cNvPr id="6" name="Footer Placeholder 5"/>
          <p:cNvSpPr>
            <a:spLocks noGrp="1"/>
          </p:cNvSpPr>
          <p:nvPr>
            <p:ph type="ftr" sz="quarter" idx="11"/>
          </p:nvPr>
        </p:nvSpPr>
        <p:spPr/>
        <p:txBody>
          <a:bodyPr/>
          <a:lstStyle/>
          <a:p>
            <a:r>
              <a:rPr lang="en-US"/>
              <a:t>Annual day of my college</a:t>
            </a:r>
          </a:p>
        </p:txBody>
      </p:sp>
      <p:sp>
        <p:nvSpPr>
          <p:cNvPr id="7" name="Slide Number Placeholder 6"/>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47569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8E964-B80F-427B-B989-B974A55498A6}" type="datetime1">
              <a:rPr lang="en-US" smtClean="0"/>
              <a:t>12/6/2024</a:t>
            </a:fld>
            <a:endParaRPr lang="en-US"/>
          </a:p>
        </p:txBody>
      </p:sp>
      <p:sp>
        <p:nvSpPr>
          <p:cNvPr id="6" name="Footer Placeholder 5"/>
          <p:cNvSpPr>
            <a:spLocks noGrp="1"/>
          </p:cNvSpPr>
          <p:nvPr>
            <p:ph type="ftr" sz="quarter" idx="11"/>
          </p:nvPr>
        </p:nvSpPr>
        <p:spPr/>
        <p:txBody>
          <a:bodyPr/>
          <a:lstStyle/>
          <a:p>
            <a:r>
              <a:rPr lang="en-US"/>
              <a:t>Annual day of my college</a:t>
            </a:r>
          </a:p>
        </p:txBody>
      </p:sp>
      <p:sp>
        <p:nvSpPr>
          <p:cNvPr id="7" name="Slide Number Placeholder 6"/>
          <p:cNvSpPr>
            <a:spLocks noGrp="1"/>
          </p:cNvSpPr>
          <p:nvPr>
            <p:ph type="sldNum" sz="quarter" idx="12"/>
          </p:nvPr>
        </p:nvSpPr>
        <p:spPr/>
        <p:txBody>
          <a:bodyPr/>
          <a:lstStyle/>
          <a:p>
            <a:fld id="{194404DD-D9DE-410A-9197-D3077263D89F}" type="slidenum">
              <a:rPr lang="en-US" smtClean="0"/>
              <a:t>‹#›</a:t>
            </a:fld>
            <a:endParaRPr lang="en-US"/>
          </a:p>
        </p:txBody>
      </p:sp>
    </p:spTree>
    <p:extLst>
      <p:ext uri="{BB962C8B-B14F-4D97-AF65-F5344CB8AC3E}">
        <p14:creationId xmlns:p14="http://schemas.microsoft.com/office/powerpoint/2010/main" val="380167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8879B7-FD3B-4A93-82F7-A0BDFAC29B94}" type="datetime1">
              <a:rPr lang="en-US" smtClean="0"/>
              <a:t>12/6/2024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Annual day of my college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4404DD-D9DE-410A-9197-D3077263D89F}" type="slidenum">
              <a:rPr lang="en-US" smtClean="0"/>
              <a:t>‹#›</a:t>
            </a:fld>
            <a:endParaRPr lang="en-US"/>
          </a:p>
        </p:txBody>
      </p:sp>
    </p:spTree>
    <p:extLst>
      <p:ext uri="{BB962C8B-B14F-4D97-AF65-F5344CB8AC3E}">
        <p14:creationId xmlns:p14="http://schemas.microsoft.com/office/powerpoint/2010/main" val="3034807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3B2E-0443-480B-B940-A7192CEF4AD4}"/>
              </a:ext>
            </a:extLst>
          </p:cNvPr>
          <p:cNvSpPr>
            <a:spLocks noGrp="1"/>
          </p:cNvSpPr>
          <p:nvPr>
            <p:ph type="ctrTitle"/>
          </p:nvPr>
        </p:nvSpPr>
        <p:spPr/>
        <p:txBody>
          <a:bodyPr/>
          <a:lstStyle/>
          <a:p>
            <a:r>
              <a:rPr lang="en-US" sz="7200" dirty="0">
                <a:solidFill>
                  <a:schemeClr val="accent4">
                    <a:lumMod val="50000"/>
                  </a:schemeClr>
                </a:solidFill>
              </a:rPr>
              <a:t>Welcome</a:t>
            </a:r>
            <a:r>
              <a:rPr lang="en-US" dirty="0"/>
              <a:t> </a:t>
            </a:r>
          </a:p>
        </p:txBody>
      </p:sp>
      <p:sp>
        <p:nvSpPr>
          <p:cNvPr id="3" name="Subtitle 2">
            <a:extLst>
              <a:ext uri="{FF2B5EF4-FFF2-40B4-BE49-F238E27FC236}">
                <a16:creationId xmlns:a16="http://schemas.microsoft.com/office/drawing/2014/main" id="{E92269C9-E1A1-473C-A7A0-B0F4C758D1DA}"/>
              </a:ext>
            </a:extLst>
          </p:cNvPr>
          <p:cNvSpPr>
            <a:spLocks noGrp="1"/>
          </p:cNvSpPr>
          <p:nvPr>
            <p:ph type="subTitle" idx="1"/>
          </p:nvPr>
        </p:nvSpPr>
        <p:spPr>
          <a:xfrm>
            <a:off x="6548732" y="4050836"/>
            <a:ext cx="2725271" cy="1655762"/>
          </a:xfrm>
        </p:spPr>
        <p:txBody>
          <a:bodyPr/>
          <a:lstStyle/>
          <a:p>
            <a:r>
              <a:rPr lang="en-US" dirty="0">
                <a:solidFill>
                  <a:schemeClr val="accent1">
                    <a:lumMod val="75000"/>
                  </a:schemeClr>
                </a:solidFill>
              </a:rPr>
              <a:t>To my presentation</a:t>
            </a:r>
          </a:p>
        </p:txBody>
      </p:sp>
      <p:sp>
        <p:nvSpPr>
          <p:cNvPr id="4" name="Footer Placeholder 3">
            <a:extLst>
              <a:ext uri="{FF2B5EF4-FFF2-40B4-BE49-F238E27FC236}">
                <a16:creationId xmlns:a16="http://schemas.microsoft.com/office/drawing/2014/main" id="{0305675F-0659-4C72-BB0C-8BCF69930BE3}"/>
              </a:ext>
            </a:extLst>
          </p:cNvPr>
          <p:cNvSpPr>
            <a:spLocks noGrp="1"/>
          </p:cNvSpPr>
          <p:nvPr>
            <p:ph type="ftr" sz="quarter" idx="11"/>
          </p:nvPr>
        </p:nvSpPr>
        <p:spPr/>
        <p:txBody>
          <a:bodyPr/>
          <a:lstStyle/>
          <a:p>
            <a:r>
              <a:rPr lang="en-US"/>
              <a:t>Annual day of my college</a:t>
            </a:r>
          </a:p>
        </p:txBody>
      </p:sp>
      <p:sp>
        <p:nvSpPr>
          <p:cNvPr id="5" name="Slide Number Placeholder 4">
            <a:extLst>
              <a:ext uri="{FF2B5EF4-FFF2-40B4-BE49-F238E27FC236}">
                <a16:creationId xmlns:a16="http://schemas.microsoft.com/office/drawing/2014/main" id="{B4BEAB5F-1694-4050-9060-D5B60551EEE9}"/>
              </a:ext>
            </a:extLst>
          </p:cNvPr>
          <p:cNvSpPr>
            <a:spLocks noGrp="1"/>
          </p:cNvSpPr>
          <p:nvPr>
            <p:ph type="sldNum" sz="quarter" idx="12"/>
          </p:nvPr>
        </p:nvSpPr>
        <p:spPr/>
        <p:txBody>
          <a:bodyPr/>
          <a:lstStyle/>
          <a:p>
            <a:fld id="{194404DD-D9DE-410A-9197-D3077263D89F}" type="slidenum">
              <a:rPr lang="en-US" smtClean="0"/>
              <a:t>1</a:t>
            </a:fld>
            <a:endParaRPr lang="en-US"/>
          </a:p>
        </p:txBody>
      </p:sp>
    </p:spTree>
    <p:extLst>
      <p:ext uri="{BB962C8B-B14F-4D97-AF65-F5344CB8AC3E}">
        <p14:creationId xmlns:p14="http://schemas.microsoft.com/office/powerpoint/2010/main" val="9048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6D4C10-8E54-4515-A964-5DE535C950CD}"/>
              </a:ext>
            </a:extLst>
          </p:cNvPr>
          <p:cNvSpPr>
            <a:spLocks noGrp="1"/>
          </p:cNvSpPr>
          <p:nvPr>
            <p:ph type="ftr" sz="quarter" idx="11"/>
          </p:nvPr>
        </p:nvSpPr>
        <p:spPr/>
        <p:txBody>
          <a:bodyPr/>
          <a:lstStyle/>
          <a:p>
            <a:r>
              <a:rPr lang="en-US"/>
              <a:t>Annual day of my college</a:t>
            </a:r>
          </a:p>
        </p:txBody>
      </p:sp>
      <p:sp>
        <p:nvSpPr>
          <p:cNvPr id="3" name="Slide Number Placeholder 2">
            <a:extLst>
              <a:ext uri="{FF2B5EF4-FFF2-40B4-BE49-F238E27FC236}">
                <a16:creationId xmlns:a16="http://schemas.microsoft.com/office/drawing/2014/main" id="{743F4A25-652D-4BF6-B9E2-75010FE2FD96}"/>
              </a:ext>
            </a:extLst>
          </p:cNvPr>
          <p:cNvSpPr>
            <a:spLocks noGrp="1"/>
          </p:cNvSpPr>
          <p:nvPr>
            <p:ph type="sldNum" sz="quarter" idx="12"/>
          </p:nvPr>
        </p:nvSpPr>
        <p:spPr>
          <a:xfrm>
            <a:off x="5076498" y="6223924"/>
            <a:ext cx="683339" cy="365125"/>
          </a:xfrm>
        </p:spPr>
        <p:txBody>
          <a:bodyPr/>
          <a:lstStyle/>
          <a:p>
            <a:fld id="{194404DD-D9DE-410A-9197-D3077263D89F}" type="slidenum">
              <a:rPr lang="en-US" smtClean="0"/>
              <a:t>2</a:t>
            </a:fld>
            <a:endParaRPr lang="en-US"/>
          </a:p>
        </p:txBody>
      </p:sp>
      <p:sp>
        <p:nvSpPr>
          <p:cNvPr id="7" name="TextBox 6">
            <a:extLst>
              <a:ext uri="{FF2B5EF4-FFF2-40B4-BE49-F238E27FC236}">
                <a16:creationId xmlns:a16="http://schemas.microsoft.com/office/drawing/2014/main" id="{A8DB7426-BA03-4470-935B-B3C3B9CCF3EC}"/>
              </a:ext>
            </a:extLst>
          </p:cNvPr>
          <p:cNvSpPr txBox="1"/>
          <p:nvPr/>
        </p:nvSpPr>
        <p:spPr>
          <a:xfrm>
            <a:off x="1532965" y="1757083"/>
            <a:ext cx="6750424" cy="2862322"/>
          </a:xfrm>
          <a:prstGeom prst="rect">
            <a:avLst/>
          </a:prstGeom>
          <a:noFill/>
        </p:spPr>
        <p:txBody>
          <a:bodyPr wrap="square" rtlCol="0">
            <a:spAutoFit/>
          </a:bodyPr>
          <a:lstStyle/>
          <a:p>
            <a:r>
              <a:rPr lang="en-US" dirty="0"/>
              <a:t>The Annual Day at college is a highly anticipated event, celebrated with great enthusiasm and excitement. It marks the culmination of the academic year, bringing together students, faculty, and staff for a day of performances, awards, and speeches. The event typically features cultural programs, including dance, music, and drama, showcasing the diverse talents of the student body. Awards and honors are presented to students who have excelled in academics, sports, and extracurricular activities, fostering a sense of pride and accomplishment. </a:t>
            </a:r>
          </a:p>
        </p:txBody>
      </p:sp>
    </p:spTree>
    <p:extLst>
      <p:ext uri="{BB962C8B-B14F-4D97-AF65-F5344CB8AC3E}">
        <p14:creationId xmlns:p14="http://schemas.microsoft.com/office/powerpoint/2010/main" val="419811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84D882-173F-4B0F-AF26-4F786D651F95}"/>
              </a:ext>
            </a:extLst>
          </p:cNvPr>
          <p:cNvSpPr>
            <a:spLocks noGrp="1"/>
          </p:cNvSpPr>
          <p:nvPr>
            <p:ph type="ftr" sz="quarter" idx="11"/>
          </p:nvPr>
        </p:nvSpPr>
        <p:spPr/>
        <p:txBody>
          <a:bodyPr/>
          <a:lstStyle/>
          <a:p>
            <a:r>
              <a:rPr lang="en-US"/>
              <a:t>Annual day of my college</a:t>
            </a:r>
          </a:p>
        </p:txBody>
      </p:sp>
      <p:sp>
        <p:nvSpPr>
          <p:cNvPr id="3" name="Slide Number Placeholder 2">
            <a:extLst>
              <a:ext uri="{FF2B5EF4-FFF2-40B4-BE49-F238E27FC236}">
                <a16:creationId xmlns:a16="http://schemas.microsoft.com/office/drawing/2014/main" id="{B8FEBFAB-221B-46D9-84F5-07451CB0465C}"/>
              </a:ext>
            </a:extLst>
          </p:cNvPr>
          <p:cNvSpPr>
            <a:spLocks noGrp="1"/>
          </p:cNvSpPr>
          <p:nvPr>
            <p:ph type="sldNum" sz="quarter" idx="12"/>
          </p:nvPr>
        </p:nvSpPr>
        <p:spPr/>
        <p:txBody>
          <a:bodyPr/>
          <a:lstStyle/>
          <a:p>
            <a:fld id="{194404DD-D9DE-410A-9197-D3077263D89F}" type="slidenum">
              <a:rPr lang="en-US" smtClean="0"/>
              <a:t>3</a:t>
            </a:fld>
            <a:endParaRPr lang="en-US"/>
          </a:p>
        </p:txBody>
      </p:sp>
      <p:pic>
        <p:nvPicPr>
          <p:cNvPr id="2050" name="Picture 2" descr="Bal Vikas Kendra's Ramabai Paranjape Balmandir - 🌟 Witness the magic of  innocence and creativity at Bal Vikas Kendra's Ramabai Paranjape Balmandir!  🌟 Join us for the Annual Day celebration of our">
            <a:extLst>
              <a:ext uri="{FF2B5EF4-FFF2-40B4-BE49-F238E27FC236}">
                <a16:creationId xmlns:a16="http://schemas.microsoft.com/office/drawing/2014/main" id="{7E5FBBE9-D708-4863-899B-B302D7DBF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921281"/>
            <a:ext cx="5325034" cy="398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24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1250B6-4F42-4CDB-9A87-79AC7FAEAF19}"/>
              </a:ext>
            </a:extLst>
          </p:cNvPr>
          <p:cNvSpPr>
            <a:spLocks noGrp="1"/>
          </p:cNvSpPr>
          <p:nvPr>
            <p:ph type="ftr" sz="quarter" idx="11"/>
          </p:nvPr>
        </p:nvSpPr>
        <p:spPr/>
        <p:txBody>
          <a:bodyPr/>
          <a:lstStyle/>
          <a:p>
            <a:r>
              <a:rPr lang="en-US"/>
              <a:t>Annual day of my college</a:t>
            </a:r>
          </a:p>
        </p:txBody>
      </p:sp>
      <p:sp>
        <p:nvSpPr>
          <p:cNvPr id="3" name="Slide Number Placeholder 2">
            <a:extLst>
              <a:ext uri="{FF2B5EF4-FFF2-40B4-BE49-F238E27FC236}">
                <a16:creationId xmlns:a16="http://schemas.microsoft.com/office/drawing/2014/main" id="{7E9DD920-02AE-42B0-80B7-DE7D69D94D6D}"/>
              </a:ext>
            </a:extLst>
          </p:cNvPr>
          <p:cNvSpPr>
            <a:spLocks noGrp="1"/>
          </p:cNvSpPr>
          <p:nvPr>
            <p:ph type="sldNum" sz="quarter" idx="12"/>
          </p:nvPr>
        </p:nvSpPr>
        <p:spPr/>
        <p:txBody>
          <a:bodyPr/>
          <a:lstStyle/>
          <a:p>
            <a:fld id="{194404DD-D9DE-410A-9197-D3077263D89F}" type="slidenum">
              <a:rPr lang="en-US" smtClean="0"/>
              <a:t>4</a:t>
            </a:fld>
            <a:endParaRPr lang="en-US"/>
          </a:p>
        </p:txBody>
      </p:sp>
      <p:sp>
        <p:nvSpPr>
          <p:cNvPr id="4" name="TextBox 3">
            <a:extLst>
              <a:ext uri="{FF2B5EF4-FFF2-40B4-BE49-F238E27FC236}">
                <a16:creationId xmlns:a16="http://schemas.microsoft.com/office/drawing/2014/main" id="{AC95486D-2DDD-497B-9FFE-E014E726AB56}"/>
              </a:ext>
            </a:extLst>
          </p:cNvPr>
          <p:cNvSpPr txBox="1"/>
          <p:nvPr/>
        </p:nvSpPr>
        <p:spPr>
          <a:xfrm>
            <a:off x="2465294" y="2312894"/>
            <a:ext cx="5387788" cy="1200329"/>
          </a:xfrm>
          <a:prstGeom prst="rect">
            <a:avLst/>
          </a:prstGeom>
          <a:noFill/>
        </p:spPr>
        <p:txBody>
          <a:bodyPr wrap="square" rtlCol="0">
            <a:spAutoFit/>
          </a:bodyPr>
          <a:lstStyle/>
          <a:p>
            <a:r>
              <a:rPr lang="en-US" sz="7200" i="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416163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TotalTime>
  <Words>127</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Welcome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Aminul Islam</dc:creator>
  <cp:lastModifiedBy>Aminul Islam</cp:lastModifiedBy>
  <cp:revision>2</cp:revision>
  <dcterms:created xsi:type="dcterms:W3CDTF">2024-12-06T11:01:30Z</dcterms:created>
  <dcterms:modified xsi:type="dcterms:W3CDTF">2024-12-06T11:22:26Z</dcterms:modified>
</cp:coreProperties>
</file>