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ul Islam" userId="c6358c976579c5e3" providerId="LiveId" clId="{D2289121-D659-4D45-98FA-35688433AAEB}"/>
    <pc:docChg chg="undo custSel addSld delSld modSld">
      <pc:chgData name="Aminul Islam" userId="c6358c976579c5e3" providerId="LiveId" clId="{D2289121-D659-4D45-98FA-35688433AAEB}" dt="2024-12-06T11:00:50.163" v="142" actId="11529"/>
      <pc:docMkLst>
        <pc:docMk/>
      </pc:docMkLst>
      <pc:sldChg chg="del">
        <pc:chgData name="Aminul Islam" userId="c6358c976579c5e3" providerId="LiveId" clId="{D2289121-D659-4D45-98FA-35688433AAEB}" dt="2024-12-06T10:39:38.653" v="6" actId="2696"/>
        <pc:sldMkLst>
          <pc:docMk/>
          <pc:sldMk cId="3051738348" sldId="256"/>
        </pc:sldMkLst>
      </pc:sldChg>
      <pc:sldChg chg="addSp modSp new mod">
        <pc:chgData name="Aminul Islam" userId="c6358c976579c5e3" providerId="LiveId" clId="{D2289121-D659-4D45-98FA-35688433AAEB}" dt="2024-12-06T10:59:29.236" v="140" actId="11529"/>
        <pc:sldMkLst>
          <pc:docMk/>
          <pc:sldMk cId="2139242671" sldId="257"/>
        </pc:sldMkLst>
        <pc:spChg chg="add mod">
          <ac:chgData name="Aminul Islam" userId="c6358c976579c5e3" providerId="LiveId" clId="{D2289121-D659-4D45-98FA-35688433AAEB}" dt="2024-12-06T10:41:19.614" v="38" actId="1076"/>
          <ac:spMkLst>
            <pc:docMk/>
            <pc:sldMk cId="2139242671" sldId="257"/>
            <ac:spMk id="2" creationId="{66EC4491-A3A4-4D36-86F2-566E34BF17D7}"/>
          </ac:spMkLst>
        </pc:spChg>
        <pc:spChg chg="add mod">
          <ac:chgData name="Aminul Islam" userId="c6358c976579c5e3" providerId="LiveId" clId="{D2289121-D659-4D45-98FA-35688433AAEB}" dt="2024-12-06T10:43:36.172" v="42" actId="1076"/>
          <ac:spMkLst>
            <pc:docMk/>
            <pc:sldMk cId="2139242671" sldId="257"/>
            <ac:spMk id="3" creationId="{B1CDBCAE-D552-47E3-98ED-6AE6829F211E}"/>
          </ac:spMkLst>
        </pc:spChg>
        <pc:spChg chg="add mod">
          <ac:chgData name="Aminul Islam" userId="c6358c976579c5e3" providerId="LiveId" clId="{D2289121-D659-4D45-98FA-35688433AAEB}" dt="2024-12-06T10:59:29.236" v="140" actId="11529"/>
          <ac:spMkLst>
            <pc:docMk/>
            <pc:sldMk cId="2139242671" sldId="257"/>
            <ac:spMk id="4" creationId="{937A9AF5-28F7-4B41-8EDC-AB7A4B7E0B0D}"/>
          </ac:spMkLst>
        </pc:spChg>
      </pc:sldChg>
      <pc:sldChg chg="addSp modSp new mod">
        <pc:chgData name="Aminul Islam" userId="c6358c976579c5e3" providerId="LiveId" clId="{D2289121-D659-4D45-98FA-35688433AAEB}" dt="2024-12-06T10:52:58.126" v="116" actId="255"/>
        <pc:sldMkLst>
          <pc:docMk/>
          <pc:sldMk cId="3132748479" sldId="258"/>
        </pc:sldMkLst>
        <pc:spChg chg="add mod">
          <ac:chgData name="Aminul Islam" userId="c6358c976579c5e3" providerId="LiveId" clId="{D2289121-D659-4D45-98FA-35688433AAEB}" dt="2024-12-06T10:52:58.126" v="116" actId="255"/>
          <ac:spMkLst>
            <pc:docMk/>
            <pc:sldMk cId="3132748479" sldId="258"/>
            <ac:spMk id="2" creationId="{B91A5396-5C3A-4365-A5DB-8901088A3AEF}"/>
          </ac:spMkLst>
        </pc:spChg>
      </pc:sldChg>
      <pc:sldChg chg="addSp delSp modSp new mod">
        <pc:chgData name="Aminul Islam" userId="c6358c976579c5e3" providerId="LiveId" clId="{D2289121-D659-4D45-98FA-35688433AAEB}" dt="2024-12-06T10:54:30.091" v="139" actId="207"/>
        <pc:sldMkLst>
          <pc:docMk/>
          <pc:sldMk cId="3829608712" sldId="259"/>
        </pc:sldMkLst>
        <pc:spChg chg="add del mod">
          <ac:chgData name="Aminul Islam" userId="c6358c976579c5e3" providerId="LiveId" clId="{D2289121-D659-4D45-98FA-35688433AAEB}" dt="2024-12-06T10:51:56.698" v="106"/>
          <ac:spMkLst>
            <pc:docMk/>
            <pc:sldMk cId="3829608712" sldId="259"/>
            <ac:spMk id="2" creationId="{9918500F-3494-4CD9-94B6-0458777273DD}"/>
          </ac:spMkLst>
        </pc:spChg>
        <pc:spChg chg="add mod">
          <ac:chgData name="Aminul Islam" userId="c6358c976579c5e3" providerId="LiveId" clId="{D2289121-D659-4D45-98FA-35688433AAEB}" dt="2024-12-06T10:54:30.091" v="139" actId="207"/>
          <ac:spMkLst>
            <pc:docMk/>
            <pc:sldMk cId="3829608712" sldId="259"/>
            <ac:spMk id="3" creationId="{12F1CCBD-B24B-4CC8-BBEE-AF5A32079784}"/>
          </ac:spMkLst>
        </pc:spChg>
      </pc:sldChg>
      <pc:sldChg chg="new del">
        <pc:chgData name="Aminul Islam" userId="c6358c976579c5e3" providerId="LiveId" clId="{D2289121-D659-4D45-98FA-35688433AAEB}" dt="2024-12-06T10:53:05.396" v="117" actId="47"/>
        <pc:sldMkLst>
          <pc:docMk/>
          <pc:sldMk cId="1733733147" sldId="260"/>
        </pc:sldMkLst>
      </pc:sldChg>
      <pc:sldChg chg="new del">
        <pc:chgData name="Aminul Islam" userId="c6358c976579c5e3" providerId="LiveId" clId="{D2289121-D659-4D45-98FA-35688433AAEB}" dt="2024-12-06T10:39:31.297" v="5" actId="2696"/>
        <pc:sldMkLst>
          <pc:docMk/>
          <pc:sldMk cId="1541579802" sldId="261"/>
        </pc:sldMkLst>
      </pc:sldChg>
      <pc:sldChg chg="addSp delSp modSp new mod">
        <pc:chgData name="Aminul Islam" userId="c6358c976579c5e3" providerId="LiveId" clId="{D2289121-D659-4D45-98FA-35688433AAEB}" dt="2024-12-06T11:00:13.659" v="141" actId="11529"/>
        <pc:sldMkLst>
          <pc:docMk/>
          <pc:sldMk cId="1789857521" sldId="261"/>
        </pc:sldMkLst>
        <pc:spChg chg="add mod">
          <ac:chgData name="Aminul Islam" userId="c6358c976579c5e3" providerId="LiveId" clId="{D2289121-D659-4D45-98FA-35688433AAEB}" dt="2024-12-06T10:45:43.588" v="71" actId="1076"/>
          <ac:spMkLst>
            <pc:docMk/>
            <pc:sldMk cId="1789857521" sldId="261"/>
            <ac:spMk id="2" creationId="{231D6093-8089-4AA1-83F5-BECA1A2D1A22}"/>
          </ac:spMkLst>
        </pc:spChg>
        <pc:spChg chg="add mod">
          <ac:chgData name="Aminul Islam" userId="c6358c976579c5e3" providerId="LiveId" clId="{D2289121-D659-4D45-98FA-35688433AAEB}" dt="2024-12-06T11:00:13.659" v="141" actId="11529"/>
          <ac:spMkLst>
            <pc:docMk/>
            <pc:sldMk cId="1789857521" sldId="261"/>
            <ac:spMk id="3" creationId="{09A55770-2712-4031-ACF8-4561C883FEA0}"/>
          </ac:spMkLst>
        </pc:spChg>
        <pc:spChg chg="add mod">
          <ac:chgData name="Aminul Islam" userId="c6358c976579c5e3" providerId="LiveId" clId="{D2289121-D659-4D45-98FA-35688433AAEB}" dt="2024-12-06T10:48:04.937" v="89" actId="255"/>
          <ac:spMkLst>
            <pc:docMk/>
            <pc:sldMk cId="1789857521" sldId="261"/>
            <ac:spMk id="17" creationId="{A5AF1B49-EB52-4964-B241-9E4383F98846}"/>
          </ac:spMkLst>
        </pc:spChg>
        <pc:spChg chg="add mod">
          <ac:chgData name="Aminul Islam" userId="c6358c976579c5e3" providerId="LiveId" clId="{D2289121-D659-4D45-98FA-35688433AAEB}" dt="2024-12-06T10:48:25.369" v="99" actId="255"/>
          <ac:spMkLst>
            <pc:docMk/>
            <pc:sldMk cId="1789857521" sldId="261"/>
            <ac:spMk id="18" creationId="{115EB98F-09FE-4ECD-B186-20AF204CD847}"/>
          </ac:spMkLst>
        </pc:spChg>
        <pc:cxnChg chg="add del mod">
          <ac:chgData name="Aminul Islam" userId="c6358c976579c5e3" providerId="LiveId" clId="{D2289121-D659-4D45-98FA-35688433AAEB}" dt="2024-12-06T10:45:49.900" v="73" actId="478"/>
          <ac:cxnSpMkLst>
            <pc:docMk/>
            <pc:sldMk cId="1789857521" sldId="261"/>
            <ac:cxnSpMk id="4" creationId="{B26AFEE6-CBBE-4659-8879-CC752BD237C0}"/>
          </ac:cxnSpMkLst>
        </pc:cxnChg>
        <pc:cxnChg chg="add">
          <ac:chgData name="Aminul Islam" userId="c6358c976579c5e3" providerId="LiveId" clId="{D2289121-D659-4D45-98FA-35688433AAEB}" dt="2024-12-06T10:45:57.143" v="74" actId="11529"/>
          <ac:cxnSpMkLst>
            <pc:docMk/>
            <pc:sldMk cId="1789857521" sldId="261"/>
            <ac:cxnSpMk id="6" creationId="{FF3AE4AA-6042-4E9A-8C05-8CE3B3D23483}"/>
          </ac:cxnSpMkLst>
        </pc:cxnChg>
        <pc:cxnChg chg="add del">
          <ac:chgData name="Aminul Islam" userId="c6358c976579c5e3" providerId="LiveId" clId="{D2289121-D659-4D45-98FA-35688433AAEB}" dt="2024-12-06T10:46:08.734" v="76" actId="478"/>
          <ac:cxnSpMkLst>
            <pc:docMk/>
            <pc:sldMk cId="1789857521" sldId="261"/>
            <ac:cxnSpMk id="8" creationId="{00F18513-C172-435B-A405-B3E79D446B47}"/>
          </ac:cxnSpMkLst>
        </pc:cxnChg>
        <pc:cxnChg chg="add mod">
          <ac:chgData name="Aminul Islam" userId="c6358c976579c5e3" providerId="LiveId" clId="{D2289121-D659-4D45-98FA-35688433AAEB}" dt="2024-12-06T10:46:41.371" v="80" actId="14100"/>
          <ac:cxnSpMkLst>
            <pc:docMk/>
            <pc:sldMk cId="1789857521" sldId="261"/>
            <ac:cxnSpMk id="10" creationId="{3AE510F9-61FC-44DD-85C6-75FF5FF7183F}"/>
          </ac:cxnSpMkLst>
        </pc:cxnChg>
        <pc:cxnChg chg="add">
          <ac:chgData name="Aminul Islam" userId="c6358c976579c5e3" providerId="LiveId" clId="{D2289121-D659-4D45-98FA-35688433AAEB}" dt="2024-12-06T10:46:48.513" v="81" actId="11529"/>
          <ac:cxnSpMkLst>
            <pc:docMk/>
            <pc:sldMk cId="1789857521" sldId="261"/>
            <ac:cxnSpMk id="15" creationId="{B2E01EA6-8381-421C-BB9D-9C411799B76A}"/>
          </ac:cxnSpMkLst>
        </pc:cxnChg>
        <pc:cxnChg chg="add mod">
          <ac:chgData name="Aminul Islam" userId="c6358c976579c5e3" providerId="LiveId" clId="{D2289121-D659-4D45-98FA-35688433AAEB}" dt="2024-12-06T10:47:00.476" v="83" actId="1076"/>
          <ac:cxnSpMkLst>
            <pc:docMk/>
            <pc:sldMk cId="1789857521" sldId="261"/>
            <ac:cxnSpMk id="16" creationId="{9055E972-CAA0-472D-B40D-77788DF1D3B0}"/>
          </ac:cxnSpMkLst>
        </pc:cxnChg>
      </pc:sldChg>
      <pc:sldChg chg="addSp modSp new mod">
        <pc:chgData name="Aminul Islam" userId="c6358c976579c5e3" providerId="LiveId" clId="{D2289121-D659-4D45-98FA-35688433AAEB}" dt="2024-12-06T11:00:50.163" v="142" actId="11529"/>
        <pc:sldMkLst>
          <pc:docMk/>
          <pc:sldMk cId="638018722" sldId="262"/>
        </pc:sldMkLst>
        <pc:spChg chg="add mod">
          <ac:chgData name="Aminul Islam" userId="c6358c976579c5e3" providerId="LiveId" clId="{D2289121-D659-4D45-98FA-35688433AAEB}" dt="2024-12-06T10:52:43.014" v="114" actId="2711"/>
          <ac:spMkLst>
            <pc:docMk/>
            <pc:sldMk cId="638018722" sldId="262"/>
            <ac:spMk id="2" creationId="{7F766F8C-94D3-4F19-B62E-47A1EAC10C87}"/>
          </ac:spMkLst>
        </pc:spChg>
        <pc:spChg chg="add mod">
          <ac:chgData name="Aminul Islam" userId="c6358c976579c5e3" providerId="LiveId" clId="{D2289121-D659-4D45-98FA-35688433AAEB}" dt="2024-12-06T11:00:50.163" v="142" actId="11529"/>
          <ac:spMkLst>
            <pc:docMk/>
            <pc:sldMk cId="638018722" sldId="262"/>
            <ac:spMk id="3" creationId="{FE6735D7-0BD8-42C7-9DED-6CF11825816A}"/>
          </ac:spMkLst>
        </pc:spChg>
      </pc:sldChg>
      <pc:sldChg chg="new del">
        <pc:chgData name="Aminul Islam" userId="c6358c976579c5e3" providerId="LiveId" clId="{D2289121-D659-4D45-98FA-35688433AAEB}" dt="2024-12-06T10:52:05.088" v="108" actId="47"/>
        <pc:sldMkLst>
          <pc:docMk/>
          <pc:sldMk cId="417110206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6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2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0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1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1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036F1-1F9D-46DC-BA54-D7E2B42B87A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6B4ECE-09A2-4683-AA4C-ADFF59C4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C4491-A3A4-4D36-86F2-566E34BF17D7}"/>
              </a:ext>
            </a:extLst>
          </p:cNvPr>
          <p:cNvSpPr txBox="1"/>
          <p:nvPr/>
        </p:nvSpPr>
        <p:spPr>
          <a:xfrm>
            <a:off x="3236260" y="699246"/>
            <a:ext cx="527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Polio immunization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DBCAE-D552-47E3-98ED-6AE6829F211E}"/>
              </a:ext>
            </a:extLst>
          </p:cNvPr>
          <p:cNvSpPr txBox="1"/>
          <p:nvPr/>
        </p:nvSpPr>
        <p:spPr>
          <a:xfrm>
            <a:off x="1999130" y="2725271"/>
            <a:ext cx="77544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Polio immunization refers to the process of vaccinating individuals to protect them from poliomyelitis (polio), a viral disease that can cause paralysis and, in severe cases, death. The vaccine stimulates the immune system to produce antibodies against the poliovirus, which helps prevent infection if a person is later exposed to the virus.</a:t>
            </a:r>
          </a:p>
        </p:txBody>
      </p:sp>
      <p:sp>
        <p:nvSpPr>
          <p:cNvPr id="4" name="Action Button: Return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37A9AF5-28F7-4B41-8EDC-AB7A4B7E0B0D}"/>
              </a:ext>
            </a:extLst>
          </p:cNvPr>
          <p:cNvSpPr/>
          <p:nvPr/>
        </p:nvSpPr>
        <p:spPr>
          <a:xfrm>
            <a:off x="1048871" y="950259"/>
            <a:ext cx="627529" cy="8309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D6093-8089-4AA1-83F5-BECA1A2D1A22}"/>
              </a:ext>
            </a:extLst>
          </p:cNvPr>
          <p:cNvSpPr/>
          <p:nvPr/>
        </p:nvSpPr>
        <p:spPr>
          <a:xfrm>
            <a:off x="3809999" y="1407460"/>
            <a:ext cx="3478307" cy="10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Types of polio vaccines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AE4AA-6042-4E9A-8C05-8CE3B3D23483}"/>
              </a:ext>
            </a:extLst>
          </p:cNvPr>
          <p:cNvCxnSpPr>
            <a:stCxn id="2" idx="2"/>
          </p:cNvCxnSpPr>
          <p:nvPr/>
        </p:nvCxnSpPr>
        <p:spPr>
          <a:xfrm flipH="1">
            <a:off x="5549152" y="2465295"/>
            <a:ext cx="1" cy="34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510F9-61FC-44DD-85C6-75FF5FF7183F}"/>
              </a:ext>
            </a:extLst>
          </p:cNvPr>
          <p:cNvCxnSpPr>
            <a:cxnSpLocks/>
          </p:cNvCxnSpPr>
          <p:nvPr/>
        </p:nvCxnSpPr>
        <p:spPr>
          <a:xfrm>
            <a:off x="3048000" y="2814918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E01EA6-8381-421C-BB9D-9C411799B76A}"/>
              </a:ext>
            </a:extLst>
          </p:cNvPr>
          <p:cNvCxnSpPr/>
          <p:nvPr/>
        </p:nvCxnSpPr>
        <p:spPr>
          <a:xfrm>
            <a:off x="3030071" y="2814918"/>
            <a:ext cx="0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55E972-CAA0-472D-B40D-77788DF1D3B0}"/>
              </a:ext>
            </a:extLst>
          </p:cNvPr>
          <p:cNvCxnSpPr/>
          <p:nvPr/>
        </p:nvCxnSpPr>
        <p:spPr>
          <a:xfrm>
            <a:off x="7924800" y="2814918"/>
            <a:ext cx="0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F1B49-EB52-4964-B241-9E4383F98846}"/>
              </a:ext>
            </a:extLst>
          </p:cNvPr>
          <p:cNvSpPr/>
          <p:nvPr/>
        </p:nvSpPr>
        <p:spPr>
          <a:xfrm>
            <a:off x="2375647" y="3429000"/>
            <a:ext cx="2581835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Inactivated Polio Vaccine (IPV)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5EB98F-09FE-4ECD-B186-20AF204CD847}"/>
              </a:ext>
            </a:extLst>
          </p:cNvPr>
          <p:cNvSpPr/>
          <p:nvPr/>
        </p:nvSpPr>
        <p:spPr>
          <a:xfrm>
            <a:off x="6580094" y="3429000"/>
            <a:ext cx="2581835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Oral Polio Vaccine (OPV)</a:t>
            </a:r>
          </a:p>
        </p:txBody>
      </p:sp>
      <p:sp>
        <p:nvSpPr>
          <p:cNvPr id="3" name="Action Button: Document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9A55770-2712-4031-ACF8-4561C883FEA0}"/>
              </a:ext>
            </a:extLst>
          </p:cNvPr>
          <p:cNvSpPr/>
          <p:nvPr/>
        </p:nvSpPr>
        <p:spPr>
          <a:xfrm>
            <a:off x="1084729" y="1075765"/>
            <a:ext cx="394447" cy="48409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66F8C-94D3-4F19-B62E-47A1EAC10C87}"/>
              </a:ext>
            </a:extLst>
          </p:cNvPr>
          <p:cNvSpPr txBox="1"/>
          <p:nvPr/>
        </p:nvSpPr>
        <p:spPr>
          <a:xfrm>
            <a:off x="2232212" y="2151529"/>
            <a:ext cx="70641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IPV is injectable, while OPV is oral.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Both vaccines are highly effective at preventing polio, but OPV offers additional benefits in terms of community immunity.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IPV has no risk of causing polio, while OPV carries a small risk of vaccine-associated paralytic polio (VAPP).</a:t>
            </a:r>
          </a:p>
          <a:p>
            <a:endParaRPr lang="en-US" dirty="0"/>
          </a:p>
        </p:txBody>
      </p:sp>
      <p:sp>
        <p:nvSpPr>
          <p:cNvPr id="3" name="Action Button: Document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6735D7-0BD8-42C7-9DED-6CF11825816A}"/>
              </a:ext>
            </a:extLst>
          </p:cNvPr>
          <p:cNvSpPr/>
          <p:nvPr/>
        </p:nvSpPr>
        <p:spPr>
          <a:xfrm>
            <a:off x="1138518" y="1183341"/>
            <a:ext cx="358588" cy="45720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A5396-5C3A-4365-A5DB-8901088A3AEF}"/>
              </a:ext>
            </a:extLst>
          </p:cNvPr>
          <p:cNvSpPr txBox="1"/>
          <p:nvPr/>
        </p:nvSpPr>
        <p:spPr>
          <a:xfrm>
            <a:off x="3164541" y="2259106"/>
            <a:ext cx="63559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IPV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used for routine vaccination in many countries due to its safety profile and ease of use in well-developed healthcare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OPV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still used in some countries and during mass immunization campaigns due to its ability to stop the transmission of polio in high-risk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4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1CCBD-B24B-4CC8-BBEE-AF5A32079784}"/>
              </a:ext>
            </a:extLst>
          </p:cNvPr>
          <p:cNvSpPr txBox="1"/>
          <p:nvPr/>
        </p:nvSpPr>
        <p:spPr>
          <a:xfrm>
            <a:off x="3429001" y="2228671"/>
            <a:ext cx="447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0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190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 Islam</dc:creator>
  <cp:lastModifiedBy>Aminul Islam</cp:lastModifiedBy>
  <cp:revision>2</cp:revision>
  <dcterms:created xsi:type="dcterms:W3CDTF">2024-12-06T10:38:14Z</dcterms:created>
  <dcterms:modified xsi:type="dcterms:W3CDTF">2024-12-06T11:01:14Z</dcterms:modified>
</cp:coreProperties>
</file>