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K900/EternaBrain/blob/master/rna-prediction/baseDNN.py" TargetMode="External"/><Relationship Id="rId3" Type="http://schemas.openxmlformats.org/officeDocument/2006/relationships/hyperlink" Target="https://github.com/RK900/EternaBrain/blob/master/rna-prediction/locationDNN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7/13/17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EternaBrain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Rohan Koodli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9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Parallelizing code so that it runs faster and can use multiple CPUs/GPUs</a:t>
            </a:r>
          </a:p>
          <a:p>
            <a:r>
              <a:rPr lang="en-US" dirty="0" smtClean="0"/>
              <a:t>Training model on 1.8M moves on 12 progression puzzles (Gene Synthesizer, Thermocycler, RNA Polymerase, Microfluidic Chip)</a:t>
            </a:r>
          </a:p>
          <a:p>
            <a:r>
              <a:rPr lang="en-US" dirty="0" smtClean="0"/>
              <a:t>Exploring 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0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puzzles, 1.8M moves</a:t>
            </a:r>
          </a:p>
          <a:p>
            <a:r>
              <a:rPr lang="en-US" dirty="0" smtClean="0"/>
              <a:t>Validate on Thermocycler 10/11</a:t>
            </a:r>
          </a:p>
          <a:p>
            <a:r>
              <a:rPr lang="en-US" dirty="0" smtClean="0"/>
              <a:t>Deep neural net, 300 epochs, 5 fully-connected layers, 250 nodes per layer</a:t>
            </a:r>
          </a:p>
          <a:p>
            <a:r>
              <a:rPr lang="en-US" dirty="0" smtClean="0"/>
              <a:t>Parallelized across 4 GPUs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github.com/RK900/EternaBrain/blob/master/rna-prediction/baseDNN_gpu.py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github.com/RK900/EternaBrain/blob/master/rna-prediction/locationDNN_gpu.py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9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only expert player data </a:t>
            </a:r>
            <a:r>
              <a:rPr lang="en-US" smtClean="0"/>
              <a:t>to </a:t>
            </a:r>
            <a:r>
              <a:rPr lang="en-US" smtClean="0"/>
              <a:t>train on</a:t>
            </a:r>
            <a:endParaRPr lang="en-US" dirty="0" smtClean="0"/>
          </a:p>
          <a:p>
            <a:r>
              <a:rPr lang="en-US" dirty="0" smtClean="0"/>
              <a:t>Use reinforcement learning to improve prediction after </a:t>
            </a:r>
            <a:r>
              <a:rPr lang="en-US" dirty="0" smtClean="0"/>
              <a:t>DNN (explained more on next slides)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90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initially will mutate random bases in a base sequence</a:t>
            </a:r>
          </a:p>
          <a:p>
            <a:r>
              <a:rPr lang="en-US" dirty="0" smtClean="0"/>
              <a:t>As a result, the natural structure will change</a:t>
            </a:r>
          </a:p>
          <a:p>
            <a:r>
              <a:rPr lang="en-US" dirty="0" smtClean="0"/>
              <a:t>Then compare the natural structure and target structure, and check how the structures compare</a:t>
            </a:r>
          </a:p>
          <a:p>
            <a:r>
              <a:rPr lang="en-US" dirty="0" smtClean="0"/>
              <a:t>Bases on how many bases are paired/unpaired correctly, the algorithm receives a score (the reward)</a:t>
            </a:r>
          </a:p>
          <a:p>
            <a:r>
              <a:rPr lang="en-US" dirty="0" smtClean="0"/>
              <a:t>Reinforcement learner tries to maximize reward by doing similar actions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6662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either be implemented </a:t>
            </a:r>
            <a:r>
              <a:rPr lang="en-US" dirty="0" smtClean="0"/>
              <a:t>independently or be called in after deep neural network has attempted to solve the puzzle</a:t>
            </a:r>
          </a:p>
          <a:p>
            <a:r>
              <a:rPr lang="en-US" dirty="0" smtClean="0"/>
              <a:t>E.g.: if the deep neural net cannot solve the puzzle after 100 moves, the reinforcement learner is called in and tries to complete the 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002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1258</TotalTime>
  <Words>222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7/13/17</vt:lpstr>
      <vt:lpstr>Trying</vt:lpstr>
      <vt:lpstr>Methods</vt:lpstr>
      <vt:lpstr>Results</vt:lpstr>
      <vt:lpstr>Next Steps</vt:lpstr>
      <vt:lpstr>Reinforcement Learning</vt:lpstr>
      <vt:lpstr>Reinforcement Learning (continued)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7/12/17</dc:title>
  <dc:creator>Rohan Koodli</dc:creator>
  <cp:lastModifiedBy>Rohan Koodli</cp:lastModifiedBy>
  <cp:revision>7</cp:revision>
  <dcterms:created xsi:type="dcterms:W3CDTF">2017-07-12T17:18:39Z</dcterms:created>
  <dcterms:modified xsi:type="dcterms:W3CDTF">2017-07-13T17:20:38Z</dcterms:modified>
</cp:coreProperties>
</file>