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A32E20-D684-1243-8AFF-08CA1D93CAF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7AF7DF3-2E57-754A-AF18-80CC8F5130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87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K900/EternaBrain/blob/master/rna-prediction/baseDNN.py" TargetMode="External"/><Relationship Id="rId3" Type="http://schemas.openxmlformats.org/officeDocument/2006/relationships/hyperlink" Target="https://github.com/RK900/EternaBrain/blob/master/rna-prediction/locationDNN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7/6/17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EternaBrain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Rohan Koodli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8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</a:t>
            </a:r>
            <a:r>
              <a:rPr lang="en-US" dirty="0" err="1" smtClean="0"/>
              <a:t>EternaBrain</a:t>
            </a:r>
            <a:r>
              <a:rPr lang="en-US" dirty="0" smtClean="0"/>
              <a:t> on actual </a:t>
            </a:r>
            <a:r>
              <a:rPr lang="en-US" dirty="0" err="1" smtClean="0"/>
              <a:t>Eterna</a:t>
            </a:r>
            <a:r>
              <a:rPr lang="en-US" dirty="0" smtClean="0"/>
              <a:t> puzzles, not player </a:t>
            </a:r>
            <a:r>
              <a:rPr lang="en-US" dirty="0" err="1" smtClean="0"/>
              <a:t>movesets</a:t>
            </a:r>
            <a:endParaRPr lang="en-US" dirty="0" smtClean="0"/>
          </a:p>
          <a:p>
            <a:r>
              <a:rPr lang="en-US" dirty="0" smtClean="0"/>
              <a:t>Improve accuracy on solving single-state puzzles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on 3 Microfluidic Chip Puzzles and 1 RNA Polymerase Puzzle</a:t>
            </a:r>
          </a:p>
          <a:p>
            <a:pPr lvl="1"/>
            <a:r>
              <a:rPr lang="en-US" dirty="0" smtClean="0"/>
              <a:t>~530,000 moves total</a:t>
            </a:r>
          </a:p>
          <a:p>
            <a:r>
              <a:rPr lang="en-US" dirty="0" smtClean="0"/>
              <a:t>Validated on RNA Polymerase 6/9 </a:t>
            </a:r>
          </a:p>
          <a:p>
            <a:r>
              <a:rPr lang="is-IS" dirty="0" smtClean="0"/>
              <a:t>Deep neural net, 700 epochs, 5 </a:t>
            </a:r>
            <a:r>
              <a:rPr lang="en-US" dirty="0" smtClean="0"/>
              <a:t>fully-connected</a:t>
            </a:r>
            <a:r>
              <a:rPr lang="is-IS" dirty="0" smtClean="0"/>
              <a:t> layers, 250 nodes each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github.com/RK900/EternaBrain/blob/master/rna-prediction/baseDNN.py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github.com/RK900/EternaBrain/blob/master/rna-prediction/locationDNN.py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96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baseDNN</a:t>
            </a:r>
            <a:r>
              <a:rPr lang="en-US" dirty="0" smtClean="0"/>
              <a:t> (predicts only base)</a:t>
            </a:r>
          </a:p>
          <a:p>
            <a:pPr lvl="1"/>
            <a:r>
              <a:rPr lang="en-US" dirty="0" smtClean="0"/>
              <a:t>Train Accuracy: 0.56</a:t>
            </a:r>
          </a:p>
          <a:p>
            <a:pPr lvl="1"/>
            <a:r>
              <a:rPr lang="en-US" dirty="0" smtClean="0"/>
              <a:t>Test Accuracy: 0.25</a:t>
            </a:r>
          </a:p>
          <a:p>
            <a:r>
              <a:rPr lang="en-US" dirty="0" err="1" smtClean="0"/>
              <a:t>locationDNN</a:t>
            </a:r>
            <a:r>
              <a:rPr lang="en-US" dirty="0" smtClean="0"/>
              <a:t> (predicts only location)</a:t>
            </a:r>
          </a:p>
          <a:p>
            <a:pPr lvl="1"/>
            <a:r>
              <a:rPr lang="en-US" dirty="0" smtClean="0"/>
              <a:t>Train Accuracy: 0.25</a:t>
            </a:r>
          </a:p>
          <a:p>
            <a:pPr lvl="1"/>
            <a:r>
              <a:rPr lang="en-US" dirty="0" smtClean="0"/>
              <a:t>Test Accuracy: 0.1</a:t>
            </a:r>
          </a:p>
          <a:p>
            <a:r>
              <a:rPr lang="en-US" dirty="0" smtClean="0"/>
              <a:t>Tends to </a:t>
            </a:r>
            <a:r>
              <a:rPr lang="en-US" dirty="0" err="1" smtClean="0"/>
              <a:t>overpredict</a:t>
            </a:r>
            <a:r>
              <a:rPr lang="en-US" dirty="0" smtClean="0"/>
              <a:t> G</a:t>
            </a:r>
          </a:p>
          <a:p>
            <a:pPr lvl="1"/>
            <a:r>
              <a:rPr lang="en-US" dirty="0" smtClean="0"/>
              <a:t>Base G makes up 32% of labels, whereas A, U, C make up ~22%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AU pair at top</a:t>
            </a:r>
          </a:p>
          <a:p>
            <a:r>
              <a:rPr lang="en-US" dirty="0" smtClean="0"/>
              <a:t>Made 2 more AU pairs, then predicted G everywhere and got stuck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32" y="3269083"/>
            <a:ext cx="5292567" cy="34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7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Overpredicting</a:t>
            </a:r>
            <a:r>
              <a:rPr lang="en-US" dirty="0" smtClean="0"/>
              <a:t> G due to imbalanced data</a:t>
            </a:r>
          </a:p>
          <a:p>
            <a:r>
              <a:rPr lang="en-US" dirty="0" smtClean="0"/>
              <a:t>Most likely needs more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5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 &amp; train more data</a:t>
            </a:r>
          </a:p>
          <a:p>
            <a:r>
              <a:rPr lang="en-US" dirty="0" smtClean="0"/>
              <a:t>Check if bases are imbalanced before training on larger dataset</a:t>
            </a:r>
          </a:p>
          <a:p>
            <a:r>
              <a:rPr lang="en-US" dirty="0" smtClean="0"/>
              <a:t>Start encoding multi-state puzzle information (</a:t>
            </a:r>
            <a:r>
              <a:rPr lang="en-US" dirty="0" err="1" smtClean="0"/>
              <a:t>oligos</a:t>
            </a:r>
            <a:r>
              <a:rPr lang="en-US" dirty="0" smtClean="0"/>
              <a:t>, reporters)?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463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</TotalTime>
  <Words>175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7/6/17</vt:lpstr>
      <vt:lpstr>Trying</vt:lpstr>
      <vt:lpstr>Methods</vt:lpstr>
      <vt:lpstr>Results</vt:lpstr>
      <vt:lpstr>Results</vt:lpstr>
      <vt:lpstr>Conclusions</vt:lpstr>
      <vt:lpstr>Next Steps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eternabrain</dc:title>
  <dc:creator>Rohan Koodli</dc:creator>
  <cp:lastModifiedBy>Rohan Koodli</cp:lastModifiedBy>
  <cp:revision>4</cp:revision>
  <dcterms:created xsi:type="dcterms:W3CDTF">2017-07-06T16:35:16Z</dcterms:created>
  <dcterms:modified xsi:type="dcterms:W3CDTF">2017-07-06T17:15:15Z</dcterms:modified>
</cp:coreProperties>
</file>