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baseDNN.py" TargetMode="External"/><Relationship Id="rId3" Type="http://schemas.openxmlformats.org/officeDocument/2006/relationships/hyperlink" Target="https://github.com/RK900/EternaBrain/blob/master/rna-prediction/locationDNN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7/13/17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EternaBrain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Rohan Koodli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Parallelizing code so that it runs faster and can use multiple CPUs/GPUs</a:t>
            </a:r>
          </a:p>
          <a:p>
            <a:r>
              <a:rPr lang="en-US" dirty="0" smtClean="0"/>
              <a:t>Training model on 1.8M moves on 12 progression puzzles (Gene Synthesizer, Thermocycler, RNA Polymerase, Microfluidic Chip)</a:t>
            </a:r>
          </a:p>
          <a:p>
            <a:r>
              <a:rPr lang="en-US" dirty="0" smtClean="0"/>
              <a:t>Exploring 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0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puzzles, 1.8M moves</a:t>
            </a:r>
          </a:p>
          <a:p>
            <a:r>
              <a:rPr lang="en-US" dirty="0" smtClean="0"/>
              <a:t>Validate on Gene Synthesizer 4/14 and Nucleotide Mixer 7/11</a:t>
            </a:r>
          </a:p>
          <a:p>
            <a:r>
              <a:rPr lang="en-US" dirty="0" smtClean="0"/>
              <a:t>Deep neural net, 300 epochs, 5 fully-connected layers, 250 nodes per layer</a:t>
            </a:r>
          </a:p>
          <a:p>
            <a:r>
              <a:rPr lang="en-US" dirty="0" smtClean="0"/>
              <a:t>Parallelized across 4 GPUs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github.com/RK900/EternaBrain/blob/master/rna-prediction/baseDNN_gpu.py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github.com/RK900/EternaBrain/blob/master/rna-prediction/locationDNN_gpu.py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9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67" y="2193307"/>
            <a:ext cx="3628736" cy="3327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45" y="2193307"/>
            <a:ext cx="4152900" cy="420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1333" y="1497443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Synthesizer 4/14 (solved)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7240" y="1514680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Nucleotide Mixer 7/11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Overpredicting</a:t>
            </a:r>
            <a:r>
              <a:rPr lang="en-US" dirty="0" smtClean="0"/>
              <a:t> U</a:t>
            </a:r>
          </a:p>
          <a:p>
            <a:r>
              <a:rPr lang="en-US" dirty="0" smtClean="0"/>
              <a:t>Can solve the puzzle up to some extent, but eventually gets stuck and predicts most used base in training data (last week: G; this week: U)</a:t>
            </a:r>
          </a:p>
          <a:p>
            <a:r>
              <a:rPr lang="en-US" dirty="0" smtClean="0"/>
              <a:t>Overall, performing similarly to how old model performed (deep neural net, 500K moves, 700 epochs, 250 nodes, 5 fully-connected layers</a:t>
            </a:r>
            <a:r>
              <a:rPr lang="en-US" dirty="0" smtClean="0"/>
              <a:t>)</a:t>
            </a:r>
          </a:p>
          <a:p>
            <a:r>
              <a:rPr lang="en-US" dirty="0"/>
              <a:t>Simply adding more puzzles won’t help anymore</a:t>
            </a:r>
            <a:r>
              <a:rPr lang="mr-IN" dirty="0"/>
              <a:t>–</a:t>
            </a:r>
            <a:r>
              <a:rPr lang="en-US" dirty="0"/>
              <a:t> will have to be more </a:t>
            </a:r>
            <a:r>
              <a:rPr lang="en-US" dirty="0" smtClean="0"/>
              <a:t>selective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/>
              <a:t>only expert player data to train 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NumPy</a:t>
            </a:r>
            <a:r>
              <a:rPr lang="en-US" dirty="0" smtClean="0"/>
              <a:t> arrays when saving data (much faster than using lists and pickling)</a:t>
            </a:r>
          </a:p>
          <a:p>
            <a:r>
              <a:rPr lang="en-US" dirty="0" smtClean="0"/>
              <a:t>Balance data</a:t>
            </a:r>
          </a:p>
          <a:p>
            <a:r>
              <a:rPr lang="en-US" dirty="0" smtClean="0"/>
              <a:t>Use reinforcement learning to improve prediction after DNN (explained more on next slides), or use RL separately altogether</a:t>
            </a:r>
          </a:p>
        </p:txBody>
      </p:sp>
    </p:spTree>
    <p:extLst>
      <p:ext uri="{BB962C8B-B14F-4D97-AF65-F5344CB8AC3E}">
        <p14:creationId xmlns:p14="http://schemas.microsoft.com/office/powerpoint/2010/main" val="194790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initially will mutate random bases in a base sequence</a:t>
            </a:r>
          </a:p>
          <a:p>
            <a:r>
              <a:rPr lang="en-US" dirty="0" smtClean="0"/>
              <a:t>As a result, the natural structure will change</a:t>
            </a:r>
          </a:p>
          <a:p>
            <a:r>
              <a:rPr lang="en-US" dirty="0" smtClean="0"/>
              <a:t>Then compare the natural structure and target structure, and check how the structures compare</a:t>
            </a:r>
          </a:p>
          <a:p>
            <a:r>
              <a:rPr lang="en-US" dirty="0" smtClean="0"/>
              <a:t>Bases on how many bases are paired/unpaired correctly, the algorithm receives a score (the reward)</a:t>
            </a:r>
          </a:p>
          <a:p>
            <a:r>
              <a:rPr lang="en-US" dirty="0" smtClean="0"/>
              <a:t>Reinforcement learner tries to maximize reward by doing similar actions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662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either be implemented </a:t>
            </a:r>
            <a:r>
              <a:rPr lang="en-US" dirty="0" smtClean="0"/>
              <a:t>independently or be called in after deep neural network has attempted to solve the puzzle</a:t>
            </a:r>
          </a:p>
          <a:p>
            <a:r>
              <a:rPr lang="en-US" dirty="0" smtClean="0"/>
              <a:t>E.g.: if the deep neural net cannot solve the puzzle after 100 moves, the reinforcement learner is called in and tries to complete the 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02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1268</TotalTime>
  <Words>333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7/13/17</vt:lpstr>
      <vt:lpstr>Trying</vt:lpstr>
      <vt:lpstr>Methods</vt:lpstr>
      <vt:lpstr>Results</vt:lpstr>
      <vt:lpstr>Results</vt:lpstr>
      <vt:lpstr>Next Steps</vt:lpstr>
      <vt:lpstr>Reinforcement Learning</vt:lpstr>
      <vt:lpstr>Reinforcement Learning (continued)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7/12/17</dc:title>
  <dc:creator>Rohan Koodli</dc:creator>
  <cp:lastModifiedBy>Rohan Koodli</cp:lastModifiedBy>
  <cp:revision>12</cp:revision>
  <dcterms:created xsi:type="dcterms:W3CDTF">2017-07-12T17:18:39Z</dcterms:created>
  <dcterms:modified xsi:type="dcterms:W3CDTF">2017-07-14T02:00:10Z</dcterms:modified>
</cp:coreProperties>
</file>