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1" r:id="rId7"/>
    <p:sldId id="267" r:id="rId8"/>
    <p:sldId id="268" r:id="rId9"/>
    <p:sldId id="263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K900/EternaBrain/blob/master/rna-prediction/baseCNN.py" TargetMode="External"/><Relationship Id="rId3" Type="http://schemas.openxmlformats.org/officeDocument/2006/relationships/hyperlink" Target="https://github.com/RK900/EternaBrain/blob/master/rna-prediction/locationCNN.p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K900/EternaBrain/blob/master/rna-prediction/predict_pm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7/26/17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EternaBrain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Rohan Koodli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16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Neuroevolution</a:t>
            </a:r>
            <a:endParaRPr lang="en-US" dirty="0" smtClean="0"/>
          </a:p>
          <a:p>
            <a:pPr lvl="1"/>
            <a:r>
              <a:rPr lang="en-US" dirty="0" smtClean="0"/>
              <a:t>After the net solves a puzzle, train on the same moves it made to make it better/faster</a:t>
            </a:r>
          </a:p>
          <a:p>
            <a:pPr lvl="1"/>
            <a:r>
              <a:rPr lang="en-US" dirty="0" smtClean="0"/>
              <a:t>Problem: what if the net can’t solve a puzzle? Do I still train it on the moves it made?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working on switch puzzles?</a:t>
            </a:r>
          </a:p>
          <a:p>
            <a:r>
              <a:rPr lang="en-US" dirty="0" smtClean="0"/>
              <a:t>Add more layers to CNN</a:t>
            </a:r>
          </a:p>
          <a:p>
            <a:r>
              <a:rPr lang="en-US" dirty="0" smtClean="0"/>
              <a:t>Train on fastest solutions</a:t>
            </a:r>
          </a:p>
          <a:p>
            <a:r>
              <a:rPr lang="en-US" dirty="0" smtClean="0"/>
              <a:t>Train on more puzzles to get more variation (perhaps all single-state puzzles, labs and progression)</a:t>
            </a:r>
          </a:p>
          <a:p>
            <a:r>
              <a:rPr lang="en-US" dirty="0" smtClean="0"/>
              <a:t>Improve domain-specific pipeline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Eternabot</a:t>
            </a:r>
            <a:r>
              <a:rPr lang="en-US" dirty="0" smtClean="0"/>
              <a:t> rules for this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8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Varying CNN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r>
              <a:rPr lang="en-US" dirty="0" smtClean="0"/>
              <a:t>Adding domain-specific pipeline</a:t>
            </a:r>
          </a:p>
          <a:p>
            <a:r>
              <a:rPr lang="en-US" dirty="0" smtClean="0"/>
              <a:t>Training on fastest </a:t>
            </a:r>
            <a:r>
              <a:rPr lang="en-US" dirty="0" err="1" smtClean="0"/>
              <a:t>movesets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20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92 puzzles, 30K moves, 70 experts (solved over 3000 puzzles each)</a:t>
            </a:r>
          </a:p>
          <a:p>
            <a:r>
              <a:rPr lang="en-US" dirty="0" smtClean="0"/>
              <a:t>Validate on Eterna100</a:t>
            </a:r>
          </a:p>
          <a:p>
            <a:r>
              <a:rPr lang="en-US" dirty="0" smtClean="0"/>
              <a:t>Added </a:t>
            </a:r>
            <a:r>
              <a:rPr lang="en-US" dirty="0" err="1" smtClean="0"/>
              <a:t>pairmaps</a:t>
            </a:r>
            <a:r>
              <a:rPr lang="en-US" dirty="0" smtClean="0"/>
              <a:t> to feature space</a:t>
            </a:r>
          </a:p>
          <a:p>
            <a:r>
              <a:rPr lang="en-US" dirty="0" smtClean="0"/>
              <a:t>Convolutional neural net, 7 convolutional layers (with pooling), 3 fully-connected, 150 epochs, 0.9 keep </a:t>
            </a:r>
            <a:r>
              <a:rPr lang="en-US" dirty="0" err="1" smtClean="0"/>
              <a:t>prob</a:t>
            </a:r>
            <a:endParaRPr lang="en-US" dirty="0" smtClean="0"/>
          </a:p>
          <a:p>
            <a:pPr lvl="1"/>
            <a:r>
              <a:rPr lang="en-US" dirty="0" smtClean="0"/>
              <a:t>2D convolutions (height 7 to match number of features, 7 nearest neighbors)</a:t>
            </a:r>
          </a:p>
          <a:p>
            <a:pPr lvl="1"/>
            <a:r>
              <a:rPr lang="en-US" dirty="0" smtClean="0"/>
              <a:t>But essentially 1D convolutions with 7 nearest neighbors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github.com/RK900/EternaBrain/blob/master/rna-prediction/baseCNN.py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github.com/RK900/EternaBrain/blob/master/rna-prediction/locationCNN.py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04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“fixer” which goes through each individual base and mutates it to A, U, G, or C and sees which brings it closer to target structure</a:t>
            </a:r>
          </a:p>
          <a:p>
            <a:r>
              <a:rPr lang="en-US" dirty="0" smtClean="0"/>
              <a:t>Add domain specific pipeline</a:t>
            </a:r>
          </a:p>
          <a:p>
            <a:pPr lvl="1"/>
            <a:r>
              <a:rPr lang="en-US" dirty="0" smtClean="0"/>
              <a:t>Fix incorrect base pairs</a:t>
            </a:r>
          </a:p>
          <a:p>
            <a:pPr lvl="1"/>
            <a:r>
              <a:rPr lang="en-US" dirty="0" smtClean="0"/>
              <a:t>Change all loops to A’s</a:t>
            </a:r>
          </a:p>
          <a:p>
            <a:pPr lvl="1"/>
            <a:r>
              <a:rPr lang="en-US" dirty="0" smtClean="0"/>
              <a:t>Change G-U pairs to G-C pairs</a:t>
            </a:r>
          </a:p>
        </p:txBody>
      </p:sp>
    </p:spTree>
    <p:extLst>
      <p:ext uri="{BB962C8B-B14F-4D97-AF65-F5344CB8AC3E}">
        <p14:creationId xmlns:p14="http://schemas.microsoft.com/office/powerpoint/2010/main" val="106584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baseCNN</a:t>
            </a:r>
            <a:endParaRPr lang="en-US" dirty="0" smtClean="0"/>
          </a:p>
          <a:p>
            <a:pPr lvl="1"/>
            <a:r>
              <a:rPr lang="en-US" dirty="0" smtClean="0"/>
              <a:t>Train Accuracy: 0.68</a:t>
            </a:r>
          </a:p>
          <a:p>
            <a:pPr lvl="1"/>
            <a:r>
              <a:rPr lang="en-US" dirty="0" smtClean="0"/>
              <a:t>Test Accuracy: 0.34</a:t>
            </a:r>
          </a:p>
          <a:p>
            <a:r>
              <a:rPr lang="en-US" dirty="0" err="1" smtClean="0"/>
              <a:t>locationCNN</a:t>
            </a:r>
            <a:endParaRPr lang="en-US" dirty="0" smtClean="0"/>
          </a:p>
          <a:p>
            <a:pPr lvl="1"/>
            <a:r>
              <a:rPr lang="en-US" dirty="0" smtClean="0"/>
              <a:t>Train Accuracy: 0.27</a:t>
            </a:r>
          </a:p>
          <a:p>
            <a:pPr lvl="1"/>
            <a:r>
              <a:rPr lang="en-US" dirty="0" smtClean="0"/>
              <a:t>Test Accuracy: 0.14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0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Prion Pseudoknot</a:t>
            </a:r>
          </a:p>
          <a:p>
            <a:r>
              <a:rPr lang="en-US" dirty="0" smtClean="0"/>
              <a:t>G-C placement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7" t="13373" r="28258" b="13818"/>
          <a:stretch/>
        </p:blipFill>
        <p:spPr>
          <a:xfrm>
            <a:off x="7089731" y="176930"/>
            <a:ext cx="4907858" cy="4103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70" y="2680570"/>
            <a:ext cx="4363778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7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Fractal</a:t>
            </a:r>
          </a:p>
          <a:p>
            <a:r>
              <a:rPr lang="en-US" dirty="0" smtClean="0"/>
              <a:t>Adenovirus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r="19381"/>
          <a:stretch/>
        </p:blipFill>
        <p:spPr>
          <a:xfrm>
            <a:off x="6776581" y="74007"/>
            <a:ext cx="5047989" cy="4423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6930" r="27720" b="8912"/>
          <a:stretch/>
        </p:blipFill>
        <p:spPr>
          <a:xfrm>
            <a:off x="4196219" y="2783493"/>
            <a:ext cx="4359058" cy="39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4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Quasispecies</a:t>
            </a:r>
            <a:r>
              <a:rPr lang="en-US" dirty="0" smtClean="0"/>
              <a:t> 2-2 loop challenge</a:t>
            </a:r>
          </a:p>
          <a:p>
            <a:pPr lvl="1"/>
            <a:r>
              <a:rPr lang="en-US" dirty="0" smtClean="0"/>
              <a:t>Didn’t solve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9" r="15204"/>
          <a:stretch/>
        </p:blipFill>
        <p:spPr>
          <a:xfrm>
            <a:off x="6338169" y="1428750"/>
            <a:ext cx="4985359" cy="41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5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solve first 10 of Eterna100</a:t>
            </a:r>
          </a:p>
          <a:p>
            <a:r>
              <a:rPr lang="en-US" dirty="0" smtClean="0"/>
              <a:t>Adding </a:t>
            </a:r>
            <a:r>
              <a:rPr lang="en-US" dirty="0" err="1" smtClean="0"/>
              <a:t>pairmaps</a:t>
            </a:r>
            <a:r>
              <a:rPr lang="en-US" dirty="0" smtClean="0"/>
              <a:t> helps</a:t>
            </a:r>
          </a:p>
          <a:p>
            <a:pPr lvl="1"/>
            <a:r>
              <a:rPr lang="en-US" dirty="0" smtClean="0"/>
              <a:t>Solves faster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github.com/RK900/EternaBrain/blob/master/rna-prediction/predict_pm.py</a:t>
            </a:r>
            <a:endParaRPr lang="en-US" dirty="0" smtClean="0"/>
          </a:p>
          <a:p>
            <a:r>
              <a:rPr lang="en-US" dirty="0" smtClean="0"/>
              <a:t>Will need a more complex domain-specific pipeline for more complex puzzles</a:t>
            </a:r>
          </a:p>
          <a:p>
            <a:r>
              <a:rPr lang="en-US" dirty="0" smtClean="0"/>
              <a:t>May need more complex CNN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801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1496</TotalTime>
  <Words>294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Franklin Gothic Book</vt:lpstr>
      <vt:lpstr>Mangal</vt:lpstr>
      <vt:lpstr>Crop</vt:lpstr>
      <vt:lpstr>7/26/17</vt:lpstr>
      <vt:lpstr>Trying</vt:lpstr>
      <vt:lpstr>Methods</vt:lpstr>
      <vt:lpstr>Methods</vt:lpstr>
      <vt:lpstr>Results</vt:lpstr>
      <vt:lpstr>Results</vt:lpstr>
      <vt:lpstr>Results</vt:lpstr>
      <vt:lpstr>Results</vt:lpstr>
      <vt:lpstr>Conclusions</vt:lpstr>
      <vt:lpstr>Next Steps</vt:lpstr>
      <vt:lpstr>Next Steps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7/21/17</dc:title>
  <dc:creator>Rohan Koodli</dc:creator>
  <cp:lastModifiedBy>Rohan Koodli</cp:lastModifiedBy>
  <cp:revision>18</cp:revision>
  <dcterms:created xsi:type="dcterms:W3CDTF">2017-07-20T00:01:02Z</dcterms:created>
  <dcterms:modified xsi:type="dcterms:W3CDTF">2017-07-27T00:25:34Z</dcterms:modified>
</cp:coreProperties>
</file>