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CNN.py" TargetMode="External"/><Relationship Id="rId3" Type="http://schemas.openxmlformats.org/officeDocument/2006/relationships/hyperlink" Target="https://github.com/RK900/EternaBrain/blob/master/rna-prediction/locationC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7/20/17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(in order of priority)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stochastic move selector (for base at least)</a:t>
            </a:r>
          </a:p>
          <a:p>
            <a:r>
              <a:rPr lang="en-US" dirty="0" smtClean="0"/>
              <a:t>Add some non-ML functions to fix small mistakes, such as incorrect pairings </a:t>
            </a:r>
          </a:p>
          <a:p>
            <a:r>
              <a:rPr lang="en-US" dirty="0" smtClean="0"/>
              <a:t>Run reinforcement learning on top of </a:t>
            </a:r>
            <a:r>
              <a:rPr lang="en-US" dirty="0" err="1" smtClean="0"/>
              <a:t>convNet</a:t>
            </a:r>
            <a:r>
              <a:rPr lang="en-US" dirty="0" smtClean="0"/>
              <a:t> to fix small, dumb mistakes</a:t>
            </a:r>
          </a:p>
          <a:p>
            <a:r>
              <a:rPr lang="en-US" dirty="0" smtClean="0"/>
              <a:t>Combine base and location into a 4 x (Puzzle length) vector</a:t>
            </a:r>
          </a:p>
          <a:p>
            <a:r>
              <a:rPr lang="en-US" dirty="0" smtClean="0"/>
              <a:t>Train on fastest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</a:p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92 puzzles, 30K moves, 40 experts (solved over 3000 puzzles each)</a:t>
            </a:r>
          </a:p>
          <a:p>
            <a:r>
              <a:rPr lang="en-US" dirty="0" smtClean="0"/>
              <a:t>Validate on Next Gen Sequencer 11/11</a:t>
            </a:r>
          </a:p>
          <a:p>
            <a:r>
              <a:rPr lang="en-US" dirty="0" smtClean="0"/>
              <a:t>Convolutional neural net, 7 convolutional layers (with pooling), 3 fully-connected, 150 epochs</a:t>
            </a:r>
          </a:p>
          <a:p>
            <a:pPr lvl="1"/>
            <a:r>
              <a:rPr lang="en-US" dirty="0" smtClean="0"/>
              <a:t>2D convolutions (height 7 to match number of features, 7 nearest neighbors)</a:t>
            </a:r>
          </a:p>
          <a:p>
            <a:pPr lvl="1"/>
            <a:r>
              <a:rPr lang="en-US" dirty="0" smtClean="0"/>
              <a:t>But essentially 1D convolutions with 7 nearest neighbors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github.com/RK900/EternaBrain/blob/master/rna-prediction/baseCNN.py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github.com/RK900/EternaBrain/blob/master/rna-prediction/locationCNN.py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4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baseCNN</a:t>
            </a:r>
            <a:endParaRPr lang="en-US" dirty="0" smtClean="0"/>
          </a:p>
          <a:p>
            <a:pPr lvl="1"/>
            <a:r>
              <a:rPr lang="en-US" dirty="0" smtClean="0"/>
              <a:t>Train Accuracy: 0.96</a:t>
            </a:r>
          </a:p>
          <a:p>
            <a:pPr lvl="1"/>
            <a:r>
              <a:rPr lang="en-US" dirty="0" smtClean="0"/>
              <a:t>Test Accuracy: 0.46</a:t>
            </a:r>
          </a:p>
          <a:p>
            <a:r>
              <a:rPr lang="en-US" dirty="0" err="1" smtClean="0"/>
              <a:t>locationCNN</a:t>
            </a:r>
            <a:endParaRPr lang="en-US" dirty="0" smtClean="0"/>
          </a:p>
          <a:p>
            <a:pPr lvl="1"/>
            <a:r>
              <a:rPr lang="en-US" dirty="0" smtClean="0"/>
              <a:t>Train Accuracy: 0.76</a:t>
            </a:r>
          </a:p>
          <a:p>
            <a:pPr lvl="1"/>
            <a:r>
              <a:rPr lang="en-US" dirty="0" smtClean="0"/>
              <a:t>Test Accuracy: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Gen Sequencer 11/11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1" y="3219189"/>
            <a:ext cx="2574592" cy="3425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01" y="2840276"/>
            <a:ext cx="2473662" cy="38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ACTUALLY small and easy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06" y="2712164"/>
            <a:ext cx="7319375" cy="38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Training on only experts definitely helped</a:t>
            </a:r>
          </a:p>
          <a:p>
            <a:pPr lvl="1"/>
            <a:r>
              <a:rPr lang="en-US" dirty="0" smtClean="0"/>
              <a:t>Reduced overall variance</a:t>
            </a:r>
          </a:p>
          <a:p>
            <a:r>
              <a:rPr lang="en-US" dirty="0" smtClean="0"/>
              <a:t>Convolutions helped it look at nearest neighbors</a:t>
            </a:r>
          </a:p>
          <a:p>
            <a:r>
              <a:rPr lang="en-US" dirty="0" smtClean="0"/>
              <a:t>Performs well on puzzles with stacks</a:t>
            </a:r>
          </a:p>
          <a:p>
            <a:r>
              <a:rPr lang="en-US" dirty="0" smtClean="0"/>
              <a:t>Can solve up to 85% of any puzzle (85% of the natural structure matches the target structure)</a:t>
            </a:r>
          </a:p>
          <a:p>
            <a:r>
              <a:rPr lang="en-US" dirty="0" smtClean="0"/>
              <a:t>Still cannot solve relatively complex puzzles</a:t>
            </a:r>
          </a:p>
          <a:p>
            <a:pPr lvl="1"/>
            <a:r>
              <a:rPr lang="en-US" dirty="0" smtClean="0"/>
              <a:t>Increase number of layers</a:t>
            </a:r>
          </a:p>
          <a:p>
            <a:pPr lvl="1"/>
            <a:r>
              <a:rPr lang="en-US" dirty="0" smtClean="0"/>
              <a:t>Increase dataset (more experts/more puzzles)</a:t>
            </a:r>
          </a:p>
          <a:p>
            <a:pPr lvl="1"/>
            <a:r>
              <a:rPr lang="en-US" dirty="0" smtClean="0"/>
              <a:t>Add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fairly certain adding more layers/improving the CNN will not help it solve the remaining 15% of a puzzle; reinforcement learning is needed</a:t>
            </a:r>
          </a:p>
          <a:p>
            <a:r>
              <a:rPr lang="en-US" dirty="0" smtClean="0"/>
              <a:t>RL will help the model “clean up” it’s silly mistakes, such as incorrect pairings</a:t>
            </a:r>
          </a:p>
          <a:p>
            <a:pPr lvl="1"/>
            <a:r>
              <a:rPr lang="en-US" dirty="0" smtClean="0"/>
              <a:t>Often, the only thing hindering the model is incorrect pairings (such as turning a U-U pair to an A-U pair or breaking up a G-C pair</a:t>
            </a:r>
          </a:p>
          <a:p>
            <a:pPr lvl="1"/>
            <a:r>
              <a:rPr lang="en-US" dirty="0" smtClean="0"/>
              <a:t>This could be done even without RL, but I believe adding RL will improve it even more</a:t>
            </a:r>
          </a:p>
          <a:p>
            <a:r>
              <a:rPr lang="en-US" dirty="0" smtClean="0"/>
              <a:t>The CNN does most of the heavy lifting, RL will help it solve the remaining 15%</a:t>
            </a:r>
          </a:p>
        </p:txBody>
      </p:sp>
    </p:spTree>
    <p:extLst>
      <p:ext uri="{BB962C8B-B14F-4D97-AF65-F5344CB8AC3E}">
        <p14:creationId xmlns:p14="http://schemas.microsoft.com/office/powerpoint/2010/main" val="206685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stochastic predictions (SP)</a:t>
            </a:r>
          </a:p>
          <a:p>
            <a:r>
              <a:rPr lang="en-US" dirty="0" smtClean="0"/>
              <a:t>The only use for the SP is that it prevents the predictions from getting stuck</a:t>
            </a:r>
          </a:p>
          <a:p>
            <a:r>
              <a:rPr lang="en-US" dirty="0" smtClean="0"/>
              <a:t>However, it often predicts the wrong base, even when the probability for the correct base is higher (due to the random probability)</a:t>
            </a:r>
          </a:p>
          <a:p>
            <a:r>
              <a:rPr lang="en-US" dirty="0" smtClean="0"/>
              <a:t>Therefore, instead of using the SP, I will implement a simpler function to prevent the model from getting stuck</a:t>
            </a:r>
          </a:p>
          <a:p>
            <a:pPr lvl="1"/>
            <a:r>
              <a:rPr lang="en-US" dirty="0" smtClean="0"/>
              <a:t>If the predicted base already exists in that location, take the second highest base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1389</TotalTime>
  <Words>429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Mangal</vt:lpstr>
      <vt:lpstr>Crop</vt:lpstr>
      <vt:lpstr>7/20/17</vt:lpstr>
      <vt:lpstr>Trying</vt:lpstr>
      <vt:lpstr>Methods</vt:lpstr>
      <vt:lpstr>Results</vt:lpstr>
      <vt:lpstr>Results</vt:lpstr>
      <vt:lpstr>Results</vt:lpstr>
      <vt:lpstr>Conclusions</vt:lpstr>
      <vt:lpstr>Conclusions</vt:lpstr>
      <vt:lpstr>Conclusions</vt:lpstr>
      <vt:lpstr>Next Steps (in order of priority)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7/21/17</dc:title>
  <dc:creator>Rohan Koodli</dc:creator>
  <cp:lastModifiedBy>Rohan Koodli</cp:lastModifiedBy>
  <cp:revision>9</cp:revision>
  <dcterms:created xsi:type="dcterms:W3CDTF">2017-07-20T00:01:02Z</dcterms:created>
  <dcterms:modified xsi:type="dcterms:W3CDTF">2017-07-20T23:10:06Z</dcterms:modified>
</cp:coreProperties>
</file>