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webp" ContentType="image/webp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sm.presentations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  <p:sldMasterId id="2147483649" r:id="rId6"/>
  </p:sldMasterIdLst>
  <p:notesMasterIdLst>
    <p:notesMasterId r:id="rId7"/>
  </p:notesMasterIdLst>
  <p:sldIdLst>
    <p:sldId id="256" r:id="rId8"/>
    <p:sldId id="265" r:id="rId9"/>
    <p:sldId id="266" r:id="rId10"/>
    <p:sldId id="267" r:id="rId11"/>
    <p:sldId id="268" r:id="rId12"/>
    <p:sldId id="269" r:id="rId13"/>
    <p:sldId id="270" r:id="rId14"/>
    <p:sldId id="260" r:id="rId15"/>
    <p:sldId id="262" r:id="rId16"/>
  </p:sldIdLst>
  <p:hf sldNum="0" hdr="0" ftr="0" dt="0">
    <p:prHF dtFmt="0"/>
  </p:hf>
  <p:sldSz cx="10080625" cy="7559675"/>
  <p:notesSz cx="7559675" cy="10692130"/>
  <p:defaultTextStyle>
    <a:lvl1pPr marL="0" marR="0" indent="0" algn="l" defTabSz="44958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Arial" pitchFamily="2" charset="0"/>
        <a:ea typeface="Arial" pitchFamily="2" charset="0"/>
        <a:cs typeface="Arial" pitchFamily="2" charset="0"/>
      </a:defRPr>
    </a:lvl1pPr>
    <a:lvl2pPr marL="742950" marR="0" indent="-285750" algn="l" defTabSz="44958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Arial" pitchFamily="2" charset="0"/>
        <a:ea typeface="Arial" pitchFamily="2" charset="0"/>
        <a:cs typeface="Arial" pitchFamily="2" charset="0"/>
      </a:defRPr>
    </a:lvl2pPr>
    <a:lvl3pPr marL="1143000" marR="0" indent="-228600" algn="l" defTabSz="44958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Arial" pitchFamily="2" charset="0"/>
        <a:ea typeface="Arial" pitchFamily="2" charset="0"/>
        <a:cs typeface="Arial" pitchFamily="2" charset="0"/>
      </a:defRPr>
    </a:lvl3pPr>
    <a:lvl4pPr marL="1600200" marR="0" indent="-228600" algn="l" defTabSz="44958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Arial" pitchFamily="2" charset="0"/>
        <a:ea typeface="Arial" pitchFamily="2" charset="0"/>
        <a:cs typeface="Arial" pitchFamily="2" charset="0"/>
      </a:defRPr>
    </a:lvl4pPr>
    <a:lvl5pPr marL="2057400" marR="0" indent="-228600" algn="l" defTabSz="44958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Arial" pitchFamily="2" charset="0"/>
        <a:ea typeface="Arial" pitchFamily="2" charset="0"/>
        <a:cs typeface="Arial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r:smAppRevision xmlns:pr="smNativeData" xmlns="smNativeData" dt="1757524654" val="1226" revOS="4"/>
  <pr:smFileRevision xmlns:pr="smNativeData" xmlns="smNativeData" dt="1757524654" val="101"/>
  <p:showPr showNarration="1">
    <p:penClr>
      <a:schemeClr val="tx1"/>
    </p:penClr>
  </p:showPr>
  <p:extLst>
    <p:ext uri="smNativeData">
      <pr:guideOptions xmlns:pr="smNativeData" xmlns="smNativeData" dt="1757524654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>
      <p:cViewPr varScale="1">
        <p:scale>
          <a:sx n="67" d="100"/>
          <a:sy n="67" d="100"/>
        </p:scale>
        <p:origin x="1220" y="235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8" d="100"/>
        <a:sy n="18" d="100"/>
      </p:scale>
      <p:origin x="0" y="0"/>
    </p:cViewPr>
  </p:sorterViewPr>
  <p:notesViewPr>
    <p:cSldViewPr>
      <p:cViewPr>
        <p:scale>
          <a:sx n="67" d="100"/>
          <a:sy n="67" d="100"/>
        </p:scale>
        <p:origin x="1220" y="235"/>
      </p:cViewPr>
      <p:guideLst x="0" y="0">
        <p:guide orient="horz" pos="2880"/>
        <p:guide pos="2160"/>
      </p:guideLst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wYAAAAFAACuJwAAph0AABAAAAAmAAAACAAAAP//////////"/>
              </a:ext>
            </a:extLst>
          </p:cNvSpPr>
          <p:nvPr>
            <p:ph type="sldImg"/>
          </p:nvPr>
        </p:nvSpPr>
        <p:spPr>
          <a:xfrm>
            <a:off x="1106805" y="812800"/>
            <a:ext cx="5343525" cy="400685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3" name="Rectangle 2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QAAD4fAADZKQAA1TwAABAAAAAmAAAACAAAAP//////////"/>
              </a:ext>
            </a:extLst>
          </p:cNvSpPr>
          <p:nvPr>
            <p:ph type="body"/>
          </p:nvPr>
        </p:nvSpPr>
        <p:spPr>
          <a:xfrm>
            <a:off x="755650" y="5078730"/>
            <a:ext cx="6047105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</a:p>
        </p:txBody>
      </p:sp>
      <p:sp>
        <p:nvSpPr>
          <p:cNvPr id="4" name="Rectangle 3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AAAAAAtFAAASAMAABAAAAAmAAAACAAAAP//////////"/>
              </a:ext>
            </a:extLst>
          </p:cNvSpPr>
          <p:nvPr>
            <p:ph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defTabSz="914400">
              <a:lnSpc>
                <a:spcPct val="93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  <a:defRPr sz="1400" cap="none">
                <a:solidFill>
                  <a:srgbClr val="000000"/>
                </a:solidFill>
                <a:latin typeface="Times New Roman" pitchFamily="1" charset="0"/>
                <a:ea typeface="Arial" pitchFamily="2" charset="0"/>
                <a:cs typeface="Arial" pitchFamily="2" charset="0"/>
              </a:defRPr>
            </a:pPr>
          </a:p>
        </p:txBody>
      </p:sp>
      <p:sp>
        <p:nvSpPr>
          <p:cNvPr id="5" name="Rectangle 4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hoAAAAAAAB/LgAASAMAABAAAAAmAAAACAAAAP//////////"/>
              </a:ext>
            </a:extLst>
          </p:cNvSpPr>
          <p:nvPr>
            <p:ph type="dt" idx="10"/>
          </p:nvPr>
        </p:nvSpPr>
        <p:spPr>
          <a:xfrm>
            <a:off x="427863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r" defTabSz="914400">
              <a:lnSpc>
                <a:spcPct val="93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  <a:defRPr sz="1400" cap="none">
                <a:solidFill>
                  <a:srgbClr val="000000"/>
                </a:solidFill>
                <a:latin typeface="Times New Roman" pitchFamily="1" charset="0"/>
                <a:ea typeface="Arial" pitchFamily="2" charset="0"/>
                <a:cs typeface="Arial" pitchFamily="2" charset="0"/>
              </a:defRPr>
            </a:pPr>
          </a:p>
        </p:txBody>
      </p:sp>
      <p:sp>
        <p:nvSpPr>
          <p:cNvPr id="6" name="Rectangle 5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Hs+AAAtFAAAw0EAABAAAAAmAAAACAAAAP//////////"/>
              </a:ext>
            </a:extLst>
          </p:cNvSpPr>
          <p:nvPr>
            <p:ph type="ftr" idx="11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 defTabSz="914400">
              <a:lnSpc>
                <a:spcPct val="93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  <a:defRPr sz="1400" cap="none">
                <a:solidFill>
                  <a:srgbClr val="000000"/>
                </a:solidFill>
                <a:latin typeface="Times New Roman" pitchFamily="1" charset="0"/>
                <a:ea typeface="Arial" pitchFamily="2" charset="0"/>
                <a:cs typeface="Arial" pitchFamily="2" charset="0"/>
              </a:defRPr>
            </a:pPr>
          </a:p>
        </p:txBody>
      </p:sp>
      <p:sp>
        <p:nvSpPr>
          <p:cNvPr id="7" name="Rectangle 6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hoAAHs+AAB/LgAAw0EAABAAAAAmAAAACAAAAP//////////"/>
              </a:ext>
            </a:extLst>
          </p:cNvSpPr>
          <p:nvPr>
            <p:ph type="sldNum" idx="12"/>
          </p:nvPr>
        </p:nvSpPr>
        <p:spPr>
          <a:xfrm>
            <a:off x="427863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 algn="r" defTabSz="914400">
              <a:lnSpc>
                <a:spcPct val="93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7B81F2E2-AC96-D404-D839-5A51BC772E0F}" type="slidenum">
              <a:rPr sz="1400" cap="none">
                <a:solidFill>
                  <a:srgbClr val="0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/>
            </a:fld>
            <a:endParaRPr sz="1400" cap="none">
              <a:solidFill>
                <a:srgbClr val="00000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>
    <p:prHF dtFmt="0"/>
  </p:hf>
  <p:notesStyle>
    <a:lvl1pPr marL="0" marR="0" indent="0" algn="l" defTabSz="44958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200" b="0" i="0" u="none" strike="noStrike" kern="1" cap="none" spc="0" prSpc="50" pitch="50" baseline="0">
        <a:solidFill>
          <a:srgbClr val="000000"/>
        </a:solidFill>
        <a:effectLst/>
        <a:txBgFill val="auto"/>
        <a:latin typeface="Times New Roman" pitchFamily="1" charset="0"/>
        <a:ea typeface="Times New Roman" pitchFamily="1" charset="0"/>
        <a:cs typeface="Times New Roman" pitchFamily="1" charset="0"/>
      </a:defRPr>
    </a:lvl1pPr>
    <a:lvl2pPr marL="742950" marR="0" indent="-285750" algn="l" defTabSz="44958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200" b="0" i="0" u="none" strike="noStrike" kern="1" cap="none" spc="0" prSpc="50" pitch="50" baseline="0">
        <a:solidFill>
          <a:srgbClr val="000000"/>
        </a:solidFill>
        <a:effectLst/>
        <a:txBgFill val="auto"/>
        <a:latin typeface="Times New Roman" pitchFamily="1" charset="0"/>
        <a:ea typeface="Times New Roman" pitchFamily="1" charset="0"/>
        <a:cs typeface="Times New Roman" pitchFamily="1" charset="0"/>
      </a:defRPr>
    </a:lvl2pPr>
    <a:lvl3pPr marL="1143000" marR="0" indent="-228600" algn="l" defTabSz="44958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200" b="0" i="0" u="none" strike="noStrike" kern="1" cap="none" spc="0" prSpc="50" pitch="50" baseline="0">
        <a:solidFill>
          <a:srgbClr val="000000"/>
        </a:solidFill>
        <a:effectLst/>
        <a:txBgFill val="auto"/>
        <a:latin typeface="Times New Roman" pitchFamily="1" charset="0"/>
        <a:ea typeface="Times New Roman" pitchFamily="1" charset="0"/>
        <a:cs typeface="Times New Roman" pitchFamily="1" charset="0"/>
      </a:defRPr>
    </a:lvl3pPr>
    <a:lvl4pPr marL="1600200" marR="0" indent="-228600" algn="l" defTabSz="44958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200" b="0" i="0" u="none" strike="noStrike" kern="1" cap="none" spc="0" prSpc="50" pitch="50" baseline="0">
        <a:solidFill>
          <a:srgbClr val="000000"/>
        </a:solidFill>
        <a:effectLst/>
        <a:txBgFill val="auto"/>
        <a:latin typeface="Times New Roman" pitchFamily="1" charset="0"/>
        <a:ea typeface="Times New Roman" pitchFamily="1" charset="0"/>
        <a:cs typeface="Times New Roman" pitchFamily="1" charset="0"/>
      </a:defRPr>
    </a:lvl4pPr>
    <a:lvl5pPr marL="2057400" marR="0" indent="-228600" algn="l" defTabSz="44958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200" b="0" i="0" u="none" strike="noStrike" kern="1" cap="none" spc="0" prSpc="50" pitch="50" baseline="0">
        <a:solidFill>
          <a:srgbClr val="000000"/>
        </a:solidFill>
        <a:effectLst/>
        <a:txBgFill val="auto"/>
        <a:latin typeface="Times New Roman" pitchFamily="1" charset="0"/>
        <a:ea typeface="Times New Roman" pitchFamily="1" charset="0"/>
        <a:cs typeface="Times New Roman" pitchFamily="1" charset="0"/>
      </a:defRPr>
    </a:lvl5pPr>
    <a:lvl6pPr marL="0" marR="0" indent="0" algn="l" defTabSz="9144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Arial" pitchFamily="2" charset="0"/>
        <a:ea typeface="Arial" pitchFamily="2" charset="0"/>
        <a:cs typeface="Arial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themeOverride" Target="../theme/themeOverride1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themeOverride" Target="../theme/themeOverr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themeOverride" Target="../theme/themeOverride3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extLst>
              <a:ext uri="smNativeData">
                <pr:smNativeData xmlns:pr="smNativeData" xmlns="smNativeData" val="SMDATA_15_rrLBaBMAAAAlAAAAEgAAAA0AAAAAAAAAAAAAAAAAAAAAA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hoAAHs+AAB/LgAAw0EAABAAAAAmAAAACAAAAP//////////"/>
              </a:ext>
            </a:extLst>
          </p:cNvSpPr>
          <p:nvPr/>
        </p:nvSpPr>
        <p:spPr>
          <a:xfrm>
            <a:off x="427863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b"/>
          <a:lstStyle/>
          <a:p>
            <a:pPr algn="r" defTabSz="914400">
              <a:lnSpc>
                <a:spcPct val="93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7B81AF7D-3396-D459-D839-C50CE1772E90}" type="slidenum">
              <a:rPr sz="1400" cap="none"/>
              <a:t/>
            </a:fld>
            <a:endParaRPr sz="1400" cap="none"/>
          </a:p>
        </p:txBody>
      </p:sp>
      <p:sp>
        <p:nvSpPr>
          <p:cNvPr id="3" name="Text Box 1"/>
          <p:cNvSpPr>
            <a:spLocks noGrp="1" noChangeArrowheads="1"/>
            <a:extLst>
              <a:ext uri="smNativeData">
                <pr:smNativeData xmlns:pr="smNativeData" xmlns="smNativeData" val="SMDATA_15_rrLBaBMAAAAlAAAAZAAAAA0AAAAAkAAAAEgAAACQAAAASAAAAAAAAAABAAAAAAAAAAEAAABQAAAAAAAAAAAA4D8AAAAAAADgPwAAAAAAAOA/AAAAAAAA4D8AAAAAAADgPwAAAAAAAOA/AAAAAAAA4D8AAAAAAADgPwAAAAAAAOA/AAAAAAAA4D8CAAAAjAAAAAEAAAAAAAAA////AP///wgAAAAAAAAAAAAAAAAAAAAAAAAAAAAAAAAAAAAAZAAAAAEAAABAAAAAAAAAAAAAAAAAAAAAAAAAAAAAAAAAAAAAAAAAAAAAAAAAAAAAAAAAAAAAAAAAAAAAAAAAAAAAAAAAAAAAAAAAAAAAAAAAAAAAAAAAAAAAAAAAAAAAFAAAADwAAAABAAAAAAAAAAAAAA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zwYAAAAFAACzJwAAqR0AABAAAAAmAAAACAAAAP//////////"/>
              </a:ext>
            </a:extLst>
          </p:cNvSpPr>
          <p:nvPr>
            <p:ph type="sldImg"/>
          </p:nvPr>
        </p:nvSpPr>
        <p:spPr>
          <a:xfrm>
            <a:off x="1106805" y="812800"/>
            <a:ext cx="5346700" cy="400875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Text Box 2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QAAD4fAADbKQAA1zwAABAgAAAmAAAACAAAAP//////////"/>
              </a:ext>
            </a:extLst>
          </p:cNvSpPr>
          <p:nvPr>
            <p:ph type="body" idx="1"/>
          </p:nvPr>
        </p:nvSpPr>
        <p:spPr>
          <a:xfrm>
            <a:off x="755650" y="5078730"/>
            <a:ext cx="6048375" cy="4811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extLst>
              <a:ext uri="smNativeData">
                <pr:smNativeData xmlns:pr="smNativeData" xmlns="smNativeData" val="SMDATA_15_rrLBaBMAAAAlAAAAEgAAAA0AAAAAAAAAAAAAAAAAAAAAA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QNCg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hoAAHs+AAB/LgAAw0EAABAAAAAmAAAACAAAAP//////////"/>
              </a:ext>
            </a:extLst>
          </p:cNvSpPr>
          <p:nvPr/>
        </p:nvSpPr>
        <p:spPr>
          <a:xfrm>
            <a:off x="427863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b"/>
          <a:lstStyle/>
          <a:p>
            <a:pPr algn="r" defTabSz="914400">
              <a:lnSpc>
                <a:spcPct val="93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7B81CE0F-4196-D438-D839-B76D80772EE2}" type="slidenum">
              <a:rPr sz="1400" cap="none"/>
              <a:t/>
            </a:fld>
            <a:endParaRPr sz="1400" cap="none"/>
          </a:p>
        </p:txBody>
      </p:sp>
      <p:sp>
        <p:nvSpPr>
          <p:cNvPr id="3" name="Text Box 1"/>
          <p:cNvSpPr>
            <a:spLocks noGrp="1" noChangeArrowheads="1"/>
            <a:extLst>
              <a:ext uri="smNativeData">
                <pr:smNativeData xmlns:pr="smNativeData" xmlns="smNativeData" val="SMDATA_15_rrLBaBMAAAAlAAAAZAAAAA0AAAAAkAAAAEgAAACQAAAASAAAAAAAAAABAAAAAAAAAAEAAABQAAAAAAAAAAAA4D8AAAAAAADgPwAAAAAAAOA/AAAAAAAA4D8AAAAAAADgPwAAAAAAAOA/AAAAAAAA4D8AAAAAAADgPwAAAAAAAOA/AAAAAAAA4D8CAAAAjAAAAAEAAAAAAAAA////AP///wgAAAAAAAAAAAAAAAAAAAAAAAAAAAAAAAAAAAAAZAAAAAEAAABAAAAAAAAAAAAAAAAAAAAAAAAAAAAAAAAAAAAAAAAAAAAAAAAAAAAAAAAAAAAAAAAAAAAAAAAAAAAAAAAAAAAAAAAAAAAAAAAAAAAAAAAAAAAAAAAAAAAAFAAAADwAAAABAAAAAAAAAAAAAA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+9u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zwYAAAAFAACwJwAAqR0AABAAAAAmAAAACAAAAP//////////"/>
              </a:ext>
            </a:extLst>
          </p:cNvSpPr>
          <p:nvPr>
            <p:ph type="sldImg"/>
          </p:nvPr>
        </p:nvSpPr>
        <p:spPr>
          <a:xfrm>
            <a:off x="1106805" y="812800"/>
            <a:ext cx="5344795" cy="400875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Text Box 2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fpdL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QAAD4fAADbKQAA1zwAABAgAAAmAAAACAAAAP//////////"/>
              </a:ext>
            </a:extLst>
          </p:cNvSpPr>
          <p:nvPr>
            <p:ph type="body" idx="1"/>
          </p:nvPr>
        </p:nvSpPr>
        <p:spPr>
          <a:xfrm>
            <a:off x="755650" y="5078730"/>
            <a:ext cx="6048375" cy="4811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extLst>
              <a:ext uri="smNativeData">
                <pr:smNativeData xmlns:pr="smNativeData" xmlns="smNativeData" val="SMDATA_15_rrLBaBMAAAAlAAAAEgAAAA0AAAAAAAAAAAAAAAAAAAAAA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hoAAHs+AAB/LgAAw0EAABAAAAAmAAAACAAAAP//////////"/>
              </a:ext>
            </a:extLst>
          </p:cNvSpPr>
          <p:nvPr/>
        </p:nvSpPr>
        <p:spPr>
          <a:xfrm>
            <a:off x="427863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b"/>
          <a:lstStyle/>
          <a:p>
            <a:pPr algn="r" defTabSz="914400">
              <a:lnSpc>
                <a:spcPct val="93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7B81B2C8-8696-D444-D839-7011FC772E25}" type="slidenum">
              <a:rPr sz="1400" cap="none"/>
              <a:t/>
            </a:fld>
            <a:endParaRPr sz="1400" cap="none"/>
          </a:p>
        </p:txBody>
      </p:sp>
      <p:sp>
        <p:nvSpPr>
          <p:cNvPr id="3" name="Text Box 1"/>
          <p:cNvSpPr>
            <a:spLocks noGrp="1" noChangeArrowheads="1"/>
            <a:extLst>
              <a:ext uri="smNativeData">
                <pr:smNativeData xmlns:pr="smNativeData" xmlns="smNativeData" val="SMDATA_15_rrLBaBMAAAAlAAAAZAAAAA0AAAAAkAAAAEgAAACQAAAASAAAAAAAAAABAAAAAAAAAAEAAABQAAAAAAAAAAAA4D8AAAAAAADgPwAAAAAAAOA/AAAAAAAA4D8AAAAAAADgPwAAAAAAAOA/AAAAAAAA4D8AAAAAAADgPwAAAAAAAOA/AAAAAAAA4D8CAAAAjAAAAAEAAAAAAAAA////AP///wgAAAAAAAAAAAAAAAAAAAAAAAAAAAAAAAAAAAAAZAAAAAEAAABAAAAAAAAAAAAAAAAAAAAAAAAAAAAAAAAAAAAAAAAAAAAAAAAAAAAAAAAAAAAAAAAAAAAAAAAAAAAAAAAAAAAAAAAAAAAAAAAAAAAAAAAAAAAAAAAAAAAAFAAAADwAAAABAAAAAAAAAAAAAA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zwYAAAAFAACwJwAAqR0AABAAAAAmAAAACAAAAP//////////"/>
              </a:ext>
            </a:extLst>
          </p:cNvSpPr>
          <p:nvPr>
            <p:ph type="sldImg"/>
          </p:nvPr>
        </p:nvSpPr>
        <p:spPr>
          <a:xfrm>
            <a:off x="1106805" y="812800"/>
            <a:ext cx="5344795" cy="400875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Text Box 2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QAAD4fAADbKQAA1zwAABAgAAAmAAAACAAAAP//////////"/>
              </a:ext>
            </a:extLst>
          </p:cNvSpPr>
          <p:nvPr>
            <p:ph type="body" idx="1"/>
          </p:nvPr>
        </p:nvSpPr>
        <p:spPr>
          <a:xfrm>
            <a:off x="755650" y="5078730"/>
            <a:ext cx="6048375" cy="4811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rrLBaBMAAAAlAAAAZAAAAA8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wQAAHIOAABcOQAAahgAABAAAAAmAAAACAAAAH1w////////"/>
              </a:ext>
            </a:extLst>
          </p:cNvSpPr>
          <p:nvPr>
            <p:ph type="ctrTitle"/>
          </p:nvPr>
        </p:nvSpPr>
        <p:spPr>
          <a:xfrm>
            <a:off x="756285" y="2348230"/>
            <a:ext cx="8568055" cy="1620520"/>
          </a:xfrm>
          <a:noFill/>
          <a:ln>
            <a:noFill/>
          </a:ln>
          <a:effectLst/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Click to edit Master title style</a:t>
            </a:r>
          </a:p>
        </p:txBody>
      </p:sp>
      <p:sp>
        <p:nvSpPr>
          <p:cNvPr id="3" name="SubtítuloDoSlide1"/>
          <p:cNvSpPr>
            <a:spLocks noGrp="1" noChangeArrowheads="1"/>
            <a:extLst>
              <a:ext uri="smNativeData">
                <pr:smNativeData xmlns:pr="smNativeData" xmlns="smNativeData" val="SMDATA_15_rrLBaBMAAAAlAAAAZAAAAA8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TQkAAFsaAAC2NAAAPCYAABAAAAAmAAAACAAAAH1w////////"/>
              </a:ext>
            </a:extLst>
          </p:cNvSpPr>
          <p:nvPr>
            <p:ph type="subTitle" idx="1"/>
          </p:nvPr>
        </p:nvSpPr>
        <p:spPr>
          <a:xfrm>
            <a:off x="1511935" y="4284345"/>
            <a:ext cx="7056755" cy="1931035"/>
          </a:xfrm>
          <a:noFill/>
          <a:ln>
            <a:noFill/>
          </a:ln>
          <a:effectLst/>
        </p:spPr>
        <p:txBody>
          <a:bodyPr vert="horz" wrap="square" lIns="0" tIns="28575" rIns="0" bIns="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NsBAADmOgAAnAk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C0AAAAAAAAAAAAAAAAAAAAAAAAAAQ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OEKAADmOgAA2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0" tIns="28575" rIns="0" bIns="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CAAAAAQ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9SwAANwBAADpOgAAiykAABAAAAAmAAAACAAAAIMAAAAAAAAA"/>
              </a:ext>
            </a:extLst>
          </p:cNvSpPr>
          <p:nvPr>
            <p:ph type="title"/>
          </p:nvPr>
        </p:nvSpPr>
        <p:spPr>
          <a:xfrm>
            <a:off x="7308215" y="302260"/>
            <a:ext cx="2268220" cy="6450965"/>
          </a:xfrm>
        </p:spPr>
        <p:txBody>
          <a:bodyPr vert="vert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C0AAAAAAAAAAAAAAAAAAAAAAAAAAQ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gMAANwBAADsKwAAiykAABAAAAAmAAAACAAAAAMAAAAAAAAA"/>
              </a:ext>
            </a:extLst>
          </p:cNvSpPr>
          <p:nvPr>
            <p:ph idx="1"/>
          </p:nvPr>
        </p:nvSpPr>
        <p:spPr>
          <a:xfrm>
            <a:off x="504190" y="302260"/>
            <a:ext cx="6635750" cy="6450965"/>
          </a:xfrm>
        </p:spPr>
        <p:txBody>
          <a:bodyPr vert="vert" wrap="square" lIns="0" tIns="28575" rIns="0" bIns="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rrLBaBMAAAAlAAAAZAAAAA8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CBgY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wQAAHIOAABcOQAAahgAABAAAAAmAAAACAAAAH1w////////"/>
              </a:ext>
            </a:extLst>
          </p:cNvSpPr>
          <p:nvPr>
            <p:ph type="ctrTitle"/>
          </p:nvPr>
        </p:nvSpPr>
        <p:spPr>
          <a:xfrm>
            <a:off x="756285" y="2348230"/>
            <a:ext cx="8568055" cy="1620520"/>
          </a:xfrm>
          <a:noFill/>
          <a:ln>
            <a:noFill/>
          </a:ln>
          <a:effectLst/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Click to edit Master title style</a:t>
            </a:r>
          </a:p>
        </p:txBody>
      </p:sp>
      <p:sp>
        <p:nvSpPr>
          <p:cNvPr id="3" name="SubtítuloDoSlide1"/>
          <p:cNvSpPr>
            <a:spLocks noGrp="1" noChangeArrowheads="1"/>
            <a:extLst>
              <a:ext uri="smNativeData">
                <pr:smNativeData xmlns:pr="smNativeData" xmlns="smNativeData" val="SMDATA_15_rrLBaBMAAAAlAAAAZAAAAA8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GBAI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TQkAAFsaAAC2NAAAPCYAABAAAAAmAAAACAAAAH1w////////"/>
              </a:ext>
            </a:extLst>
          </p:cNvSpPr>
          <p:nvPr>
            <p:ph type="subTitle" idx="1"/>
          </p:nvPr>
        </p:nvSpPr>
        <p:spPr>
          <a:xfrm>
            <a:off x="1511935" y="4284345"/>
            <a:ext cx="7056755" cy="1931035"/>
          </a:xfrm>
          <a:noFill/>
          <a:ln>
            <a:noFill/>
          </a:ln>
          <a:effectLst/>
        </p:spPr>
        <p:txBody>
          <a:bodyPr vert="horz" wrap="square" lIns="0" tIns="28575" rIns="0" bIns="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NsBAADmOgAAnAk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OEKAADmOgAA2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gQAAOIdAACcOQAAHicAABAAAAAmAAAACAAAAIEAAAAAAAAA"/>
              </a:ext>
            </a:extLst>
          </p:cNvSpPr>
          <p:nvPr>
            <p:ph type="title"/>
          </p:nvPr>
        </p:nvSpPr>
        <p:spPr>
          <a:xfrm>
            <a:off x="796290" y="4857750"/>
            <a:ext cx="8568690" cy="15011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C0AAAAAAAAAA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gQAALUTAACcOQAA4h0AABAAAAAmAAAACAAAAIEAAAAAAAAA"/>
              </a:ext>
            </a:extLst>
          </p:cNvSpPr>
          <p:nvPr>
            <p:ph idx="1"/>
          </p:nvPr>
        </p:nvSpPr>
        <p:spPr>
          <a:xfrm>
            <a:off x="796290" y="3203575"/>
            <a:ext cx="8568690" cy="1654175"/>
          </a:xfrm>
        </p:spPr>
        <p:txBody>
          <a:bodyPr vert="horz" wrap="square" lIns="0" tIns="28575" rIns="0" bIns="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NsBAADmOgAAnAk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gMAANkKAAB+HgAAiykAABAAAAAmAAAACAAAAAEAAAAAAAAA"/>
              </a:ext>
            </a:extLst>
          </p:cNvSpPr>
          <p:nvPr>
            <p:ph idx="1"/>
          </p:nvPr>
        </p:nvSpPr>
        <p:spPr>
          <a:xfrm>
            <a:off x="504190" y="1763395"/>
            <a:ext cx="4452620" cy="49898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oSlide2"/>
          <p:cNvSpPr>
            <a:spLocks noGrp="1" noChangeArrowheads="1"/>
            <a:extLst>
              <a:ext uri="smNativeData">
                <pr:smNativeData xmlns:pr="smNativeData" xmlns="smNativeData" val="SMDATA_15_rrLBaBMAAAAlAAAAZAAAAA8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R8AANkKAADpOgAAiykAABAAAAAmAAAACAAAAAEAAAAAAAAA"/>
              </a:ext>
            </a:extLst>
          </p:cNvSpPr>
          <p:nvPr>
            <p:ph idx="2"/>
          </p:nvPr>
        </p:nvSpPr>
        <p:spPr>
          <a:xfrm>
            <a:off x="5123815" y="1763395"/>
            <a:ext cx="4452620" cy="49898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NsBAADmOgAAnAk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C0AAAAAAAAAA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gMAAGgKAAB/HgAAvw4AABAAAAAmAAAACAAAAIEAAAAAAAAA"/>
              </a:ext>
            </a:extLst>
          </p:cNvSpPr>
          <p:nvPr>
            <p:ph idx="1"/>
          </p:nvPr>
        </p:nvSpPr>
        <p:spPr>
          <a:xfrm>
            <a:off x="504190" y="1691640"/>
            <a:ext cx="4453255" cy="705485"/>
          </a:xfrm>
        </p:spPr>
        <p:txBody>
          <a:bodyPr vert="horz" wrap="square" lIns="0" tIns="28575" rIns="0" bIns="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TextoDoSlide2"/>
          <p:cNvSpPr>
            <a:spLocks noGrp="1" noChangeArrowheads="1"/>
            <a:extLst>
              <a:ext uri="smNativeData">
                <pr:smNativeData xmlns:pr="smNativeData" xmlns="smNativeData" val="SMDATA_15_rrLBaBMAAAAlAAAAZAAAAA8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gMAAL8OAAB/HgAAiykAABAAAAAmAAAACAAAAAEAAAAAAAAA"/>
              </a:ext>
            </a:extLst>
          </p:cNvSpPr>
          <p:nvPr>
            <p:ph idx="2"/>
          </p:nvPr>
        </p:nvSpPr>
        <p:spPr>
          <a:xfrm>
            <a:off x="504190" y="2397125"/>
            <a:ext cx="4453255" cy="435610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oDoSlide4"/>
          <p:cNvSpPr>
            <a:spLocks noGrp="1" noChangeArrowheads="1"/>
            <a:extLst>
              <a:ext uri="smNativeData">
                <pr:smNativeData xmlns:pr="smNativeData" xmlns="smNativeData" val="SMDATA_15_rrLBaBMAAAAlAAAAZAAAAA8AAAAAAAAAAC0AAAAAAAAAA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B8AAGgKAADpOgAAvw4AABAAAAAmAAAACAAAAIEAAAAAAAAA"/>
              </a:ext>
            </a:extLst>
          </p:cNvSpPr>
          <p:nvPr>
            <p:ph idx="3"/>
          </p:nvPr>
        </p:nvSpPr>
        <p:spPr>
          <a:xfrm>
            <a:off x="5123180" y="1691640"/>
            <a:ext cx="4453255" cy="705485"/>
          </a:xfrm>
        </p:spPr>
        <p:txBody>
          <a:bodyPr vert="horz" wrap="square" lIns="0" tIns="28575" rIns="0" bIns="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TextoDoSlide3"/>
          <p:cNvSpPr>
            <a:spLocks noGrp="1" noChangeArrowheads="1"/>
            <a:extLst>
              <a:ext uri="smNativeData">
                <pr:smNativeData xmlns:pr="smNativeData" xmlns="smNativeData" val="SMDATA_15_rrLBaBMAAAAlAAAAZAAAAA8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B8AAL8OAADpOgAAiykAABAAAAAmAAAACAAAAAEAAAAAAAAA"/>
              </a:ext>
            </a:extLst>
          </p:cNvSpPr>
          <p:nvPr>
            <p:ph idx="4"/>
          </p:nvPr>
        </p:nvSpPr>
        <p:spPr>
          <a:xfrm>
            <a:off x="5123180" y="2397125"/>
            <a:ext cx="4453255" cy="435610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NsBAADmOgAAnAk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gMAANoBAACBFwAAvAkAABAAAAAmAAAACAAAAIEAAAAAAAAA"/>
              </a:ext>
            </a:extLst>
          </p:cNvSpPr>
          <p:nvPr>
            <p:ph type="title"/>
          </p:nvPr>
        </p:nvSpPr>
        <p:spPr>
          <a:xfrm>
            <a:off x="504190" y="300990"/>
            <a:ext cx="3316605" cy="128143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xgAANoBAADpOgAAiykAABAAAAAmAAAACAAAAAEAAAAAAAAA"/>
              </a:ext>
            </a:extLst>
          </p:cNvSpPr>
          <p:nvPr>
            <p:ph idx="1"/>
          </p:nvPr>
        </p:nvSpPr>
        <p:spPr>
          <a:xfrm>
            <a:off x="3941445" y="300990"/>
            <a:ext cx="5634990" cy="645223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oSlide2"/>
          <p:cNvSpPr>
            <a:spLocks noGrp="1" noChangeArrowheads="1"/>
            <a:extLst>
              <a:ext uri="smNativeData">
                <pr:smNativeData xmlns:pr="smNativeData" xmlns="smNativeData" val="SMDATA_15_rrLBaBMAAAAlAAAAZAAAAA8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gMAALwJAACBFwAAiykAABAAAAAmAAAACAAAAAEAAAAAAAAA"/>
              </a:ext>
            </a:extLst>
          </p:cNvSpPr>
          <p:nvPr>
            <p:ph idx="2"/>
          </p:nvPr>
        </p:nvSpPr>
        <p:spPr>
          <a:xfrm>
            <a:off x="504190" y="1582420"/>
            <a:ext cx="3316605" cy="5170805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NsBAADmOgAAnAk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OEKAADmOgAA2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wAAI4gAABdMQAAZSQAABAAAAAmAAAACAAAAIEAAAAAAAAA"/>
              </a:ext>
            </a:extLst>
          </p:cNvSpPr>
          <p:nvPr>
            <p:ph type="title"/>
          </p:nvPr>
        </p:nvSpPr>
        <p:spPr>
          <a:xfrm>
            <a:off x="1976120" y="5292090"/>
            <a:ext cx="6048375" cy="624205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wAACgEAABdMQAADyAAABAAAAAmAAAACAAAAAEAAAAAAAAA"/>
              </a:ext>
            </a:extLst>
          </p:cNvSpPr>
          <p:nvPr>
            <p:ph idx="1"/>
          </p:nvPr>
        </p:nvSpPr>
        <p:spPr>
          <a:xfrm>
            <a:off x="1976120" y="675640"/>
            <a:ext cx="6048375" cy="4535805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TextoDoSlide2"/>
          <p:cNvSpPr>
            <a:spLocks noGrp="1" noChangeArrowheads="1"/>
            <a:extLst>
              <a:ext uri="smNativeData">
                <pr:smNativeData xmlns:pr="smNativeData" xmlns="smNativeData" val="SMDATA_15_rrLBaBMAAAAlAAAAZAAAAA8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wAAGUkAABdMQAA2ykAABAAAAAmAAAACAAAAAEAAAAAAAAA"/>
              </a:ext>
            </a:extLst>
          </p:cNvSpPr>
          <p:nvPr>
            <p:ph idx="2"/>
          </p:nvPr>
        </p:nvSpPr>
        <p:spPr>
          <a:xfrm>
            <a:off x="1976120" y="5916295"/>
            <a:ext cx="6048375" cy="88773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NsBAADmOgAAnAk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C0AAAAAAAAAAAAAAAAAAAAAAAAAAQ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OEKAADmOgAA2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0" tIns="28575" rIns="0" bIns="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CAAAAAQ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Mpg/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9SwAANwBAADpOgAAiykAABAAAAAmAAAACAAAAIMAAAAAAAAA"/>
              </a:ext>
            </a:extLst>
          </p:cNvSpPr>
          <p:nvPr>
            <p:ph type="title"/>
          </p:nvPr>
        </p:nvSpPr>
        <p:spPr>
          <a:xfrm>
            <a:off x="7308215" y="302260"/>
            <a:ext cx="2268220" cy="6450965"/>
          </a:xfrm>
        </p:spPr>
        <p:txBody>
          <a:bodyPr vert="vert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C0AAAAAAAAAAAAAAAAAAAAAAAAAAQ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fpdL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gMAANwBAADsKwAAiykAABAAAAAmAAAACAAAAAMAAAAAAAAA"/>
              </a:ext>
            </a:extLst>
          </p:cNvSpPr>
          <p:nvPr>
            <p:ph idx="1"/>
          </p:nvPr>
        </p:nvSpPr>
        <p:spPr>
          <a:xfrm>
            <a:off x="504190" y="302260"/>
            <a:ext cx="6635750" cy="6450965"/>
          </a:xfrm>
        </p:spPr>
        <p:txBody>
          <a:bodyPr vert="vert" wrap="square" lIns="0" tIns="28575" rIns="0" bIns="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gQAAOIdAACcOQAAHicAABAAAAAmAAAACAAAAIEAAAAAAAAA"/>
              </a:ext>
            </a:extLst>
          </p:cNvSpPr>
          <p:nvPr>
            <p:ph type="title"/>
          </p:nvPr>
        </p:nvSpPr>
        <p:spPr>
          <a:xfrm>
            <a:off x="796290" y="4857750"/>
            <a:ext cx="8568690" cy="150114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C0AAAAAAAAAA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gQAALUTAACcOQAA4h0AABAAAAAmAAAACAAAAIEAAAAAAAAA"/>
              </a:ext>
            </a:extLst>
          </p:cNvSpPr>
          <p:nvPr>
            <p:ph idx="1"/>
          </p:nvPr>
        </p:nvSpPr>
        <p:spPr>
          <a:xfrm>
            <a:off x="796290" y="3203575"/>
            <a:ext cx="8568690" cy="1654175"/>
          </a:xfrm>
        </p:spPr>
        <p:txBody>
          <a:bodyPr vert="horz" wrap="square" lIns="0" tIns="28575" rIns="0" bIns="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NsBAADmOgAAnAk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gMAANkKAAB+HgAAiykAABAAAAAmAAAACAAAAAEAAAAAAAAA"/>
              </a:ext>
            </a:extLst>
          </p:cNvSpPr>
          <p:nvPr>
            <p:ph idx="1"/>
          </p:nvPr>
        </p:nvSpPr>
        <p:spPr>
          <a:xfrm>
            <a:off x="504190" y="1763395"/>
            <a:ext cx="4452620" cy="49898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oSlide2"/>
          <p:cNvSpPr>
            <a:spLocks noGrp="1" noChangeArrowheads="1"/>
            <a:extLst>
              <a:ext uri="smNativeData">
                <pr:smNativeData xmlns:pr="smNativeData" xmlns="smNativeData" val="SMDATA_15_rrLBaBMAAAAlAAAAZAAAAA8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R8AANkKAADpOgAAiykAABAAAAAmAAAACAAAAAEAAAAAAAAA"/>
              </a:ext>
            </a:extLst>
          </p:cNvSpPr>
          <p:nvPr>
            <p:ph idx="2"/>
          </p:nvPr>
        </p:nvSpPr>
        <p:spPr>
          <a:xfrm>
            <a:off x="5123815" y="1763395"/>
            <a:ext cx="4452620" cy="498983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NsBAADmOgAAnAk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C0AAAAAAAAAA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gMAAGgKAAB/HgAAvw4AABAAAAAmAAAACAAAAIEAAAAAAAAA"/>
              </a:ext>
            </a:extLst>
          </p:cNvSpPr>
          <p:nvPr>
            <p:ph idx="1"/>
          </p:nvPr>
        </p:nvSpPr>
        <p:spPr>
          <a:xfrm>
            <a:off x="504190" y="1691640"/>
            <a:ext cx="4453255" cy="705485"/>
          </a:xfrm>
        </p:spPr>
        <p:txBody>
          <a:bodyPr vert="horz" wrap="square" lIns="0" tIns="28575" rIns="0" bIns="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4" name="TextoDoSlide2"/>
          <p:cNvSpPr>
            <a:spLocks noGrp="1" noChangeArrowheads="1"/>
            <a:extLst>
              <a:ext uri="smNativeData">
                <pr:smNativeData xmlns:pr="smNativeData" xmlns="smNativeData" val="SMDATA_15_rrLBaBMAAAAlAAAAZAAAAA8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gMAAL8OAAB/HgAAiykAABAAAAAmAAAACAAAAAEAAAAAAAAA"/>
              </a:ext>
            </a:extLst>
          </p:cNvSpPr>
          <p:nvPr>
            <p:ph idx="2"/>
          </p:nvPr>
        </p:nvSpPr>
        <p:spPr>
          <a:xfrm>
            <a:off x="504190" y="2397125"/>
            <a:ext cx="4453255" cy="435610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oDoSlide4"/>
          <p:cNvSpPr>
            <a:spLocks noGrp="1" noChangeArrowheads="1"/>
            <a:extLst>
              <a:ext uri="smNativeData">
                <pr:smNativeData xmlns:pr="smNativeData" xmlns="smNativeData" val="SMDATA_15_rrLBaBMAAAAlAAAAZAAAAA8AAAAAAAAAAC0AAAAAAAAAA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B8AAGgKAADpOgAAvw4AABAAAAAmAAAACAAAAIEAAAAAAAAA"/>
              </a:ext>
            </a:extLst>
          </p:cNvSpPr>
          <p:nvPr>
            <p:ph idx="3"/>
          </p:nvPr>
        </p:nvSpPr>
        <p:spPr>
          <a:xfrm>
            <a:off x="5123180" y="1691640"/>
            <a:ext cx="4453255" cy="705485"/>
          </a:xfrm>
        </p:spPr>
        <p:txBody>
          <a:bodyPr vert="horz" wrap="square" lIns="0" tIns="28575" rIns="0" bIns="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</p:txBody>
      </p:sp>
      <p:sp>
        <p:nvSpPr>
          <p:cNvPr id="6" name="TextoDoSlide3"/>
          <p:cNvSpPr>
            <a:spLocks noGrp="1" noChangeArrowheads="1"/>
            <a:extLst>
              <a:ext uri="smNativeData">
                <pr:smNativeData xmlns:pr="smNativeData" xmlns="smNativeData" val="SMDATA_15_rrLBaBMAAAAlAAAAZAAAAA8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B8AAL8OAADpOgAAiykAABAAAAAmAAAACAAAAAEAAAAAAAAA"/>
              </a:ext>
            </a:extLst>
          </p:cNvSpPr>
          <p:nvPr>
            <p:ph idx="4"/>
          </p:nvPr>
        </p:nvSpPr>
        <p:spPr>
          <a:xfrm>
            <a:off x="5123180" y="2397125"/>
            <a:ext cx="4453255" cy="4356100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NsBAADmOgAAnAk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gMAANoBAACBFwAAvAkAABAAAAAmAAAACAAAAIEAAAAAAAAA"/>
              </a:ext>
            </a:extLst>
          </p:cNvSpPr>
          <p:nvPr>
            <p:ph type="title"/>
          </p:nvPr>
        </p:nvSpPr>
        <p:spPr>
          <a:xfrm>
            <a:off x="504190" y="300990"/>
            <a:ext cx="3316605" cy="128143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xgAANoBAADpOgAAiykAABAAAAAmAAAACAAAAAEAAAAAAAAA"/>
              </a:ext>
            </a:extLst>
          </p:cNvSpPr>
          <p:nvPr>
            <p:ph idx="1"/>
          </p:nvPr>
        </p:nvSpPr>
        <p:spPr>
          <a:xfrm>
            <a:off x="3941445" y="300990"/>
            <a:ext cx="5634990" cy="6452235"/>
          </a:xfr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oDoSlide2"/>
          <p:cNvSpPr>
            <a:spLocks noGrp="1" noChangeArrowheads="1"/>
            <a:extLst>
              <a:ext uri="smNativeData">
                <pr:smNativeData xmlns:pr="smNativeData" xmlns="smNativeData" val="SMDATA_15_rrLBaBMAAAAlAAAAZAAAAA8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gMAALwJAACBFwAAiykAABAAAAAmAAAACAAAAAEAAAAAAAAA"/>
              </a:ext>
            </a:extLst>
          </p:cNvSpPr>
          <p:nvPr>
            <p:ph idx="2"/>
          </p:nvPr>
        </p:nvSpPr>
        <p:spPr>
          <a:xfrm>
            <a:off x="504190" y="1582420"/>
            <a:ext cx="3316605" cy="5170805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wAAI4gAABdMQAAZSQAABAAAAAmAAAACAAAAIEAAAAAAAAA"/>
              </a:ext>
            </a:extLst>
          </p:cNvSpPr>
          <p:nvPr>
            <p:ph type="title"/>
          </p:nvPr>
        </p:nvSpPr>
        <p:spPr>
          <a:xfrm>
            <a:off x="1976120" y="5292090"/>
            <a:ext cx="6048375" cy="624205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rrLBaBMAAAAlAAAAZAAAAA0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wAACgEAABdMQAADyAAABAAAAAmAAAACAAAAAEAAAAAAAAA"/>
              </a:ext>
            </a:extLst>
          </p:cNvSpPr>
          <p:nvPr>
            <p:ph idx="1"/>
          </p:nvPr>
        </p:nvSpPr>
        <p:spPr>
          <a:xfrm>
            <a:off x="1976120" y="675640"/>
            <a:ext cx="6048375" cy="4535805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  <p:sp>
        <p:nvSpPr>
          <p:cNvPr id="4" name="TextoDoSlide2"/>
          <p:cNvSpPr>
            <a:spLocks noGrp="1" noChangeArrowheads="1"/>
            <a:extLst>
              <a:ext uri="smNativeData">
                <pr:smNativeData xmlns:pr="smNativeData" xmlns="smNativeData" val="SMDATA_15_rrLBaBMAAAAlAAAAZAAAAA8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BO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wAAGUkAABdMQAA2ykAABAAAAAmAAAACAAAAAEAAAAAAAAA"/>
              </a:ext>
            </a:extLst>
          </p:cNvSpPr>
          <p:nvPr>
            <p:ph idx="2"/>
          </p:nvPr>
        </p:nvSpPr>
        <p:spPr>
          <a:xfrm>
            <a:off x="1976120" y="5916295"/>
            <a:ext cx="6048375" cy="887730"/>
          </a:xfrm>
        </p:spPr>
        <p:txBody>
          <a:bodyPr/>
          <a:lstStyle/>
          <a:p>
            <a:pPr/>
            <a: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3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Tema do Offic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NsBAADmOgAAnAkAABAAAAAmAAAACAAAAP//////////"/>
              </a:ext>
            </a:extLst>
          </p:cNvSpPr>
          <p:nvPr>
            <p:ph type="title"/>
          </p:nvPr>
        </p:nvSpPr>
        <p:spPr>
          <a:xfrm>
            <a:off x="503555" y="301625"/>
            <a:ext cx="9070975" cy="1260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Click to edit the title text format</a:t>
            </a:r>
          </a:p>
        </p:txBody>
      </p:sp>
      <p:sp>
        <p:nvSpPr>
          <p:cNvPr id="3" name="Rectangle 2"/>
          <p:cNvSpPr>
            <a:spLocks noGrp="1" noChangeArrowheads="1"/>
            <a:extLst>
              <a:ext uri="smNativeData">
                <pr:smNativeData xmlns:pr="smNativeData" xmlns="smNativeData" val="SMDATA_15_rrLBaBMAAAAlAAAAZAAAAA0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OEKAADmOgAA2CUAABAAAAAmAAAACAAAAP//////////"/>
              </a:ext>
            </a:extLst>
          </p:cNvSpPr>
          <p:nvPr>
            <p:ph type="body" idx="1"/>
          </p:nvPr>
        </p:nvSpPr>
        <p:spPr>
          <a:xfrm>
            <a:off x="503555" y="1768475"/>
            <a:ext cx="9070975" cy="43834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8575" rIns="0" bIns="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Click to edit the outline text format</a:t>
            </a:r>
          </a:p>
          <a:p>
            <a:pPr lvl="1"/>
            <a:r>
              <a:t>Second Outline Level</a:t>
            </a:r>
          </a:p>
          <a:p>
            <a:pPr lvl="2"/>
            <a:r>
              <a:t>Third Outline Level</a:t>
            </a:r>
          </a:p>
          <a:p>
            <a:pPr lvl="3"/>
            <a:r>
              <a:t>Fourth Outline Level</a:t>
            </a:r>
          </a:p>
          <a:p>
            <a:pPr lvl="4"/>
            <a:r>
              <a:t>Fifth Outline Level</a:t>
            </a:r>
          </a:p>
          <a:p>
            <a:pPr lvl="4"/>
            <a:r>
              <a:t>Sixth Outline Level</a:t>
            </a:r>
          </a:p>
          <a:p>
            <a:pPr lvl="4"/>
            <a: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>
    <p:prHF dtFmt="0"/>
  </p:hf>
  <p:txStyles>
    <p:titleStyle>
      <a:lvl1pPr marL="0" marR="0" indent="0" algn="ctr" defTabSz="449580">
        <a:hyphen val="0"/>
        <a:lnSpc>
          <a:spcPct val="93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4400" b="0" i="0" u="none" strike="noStrike" kern="1" cap="none" spc="0" prSpc="50" pitch="50" baseline="0">
          <a:solidFill>
            <a:srgbClr val="000000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1pPr>
      <a:lvl2pPr marL="742950" marR="0" indent="-28575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2pPr>
      <a:lvl3pPr marL="11430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3pPr>
      <a:lvl4pPr marL="16002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4pPr>
      <a:lvl5pPr marL="20574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342900" marR="0" indent="-342900" algn="l" defTabSz="449580">
        <a:hyphen val="0"/>
        <a:lnSpc>
          <a:spcPct val="93000"/>
        </a:lnSpc>
        <a:spcBef>
          <a:spcPts val="1425"/>
        </a:spcBef>
        <a:spcAft>
          <a:spcPts val="0"/>
        </a:spcAft>
        <a:buNone/>
        <p:prBullet>
          <a:buNone/>
        </p:prBullet>
        <a:tabLst/>
        <a:defRPr sz="3200" b="0" i="0" u="none" strike="noStrike" kern="1" cap="none" spc="0" prSpc="50" pitch="50" baseline="0">
          <a:solidFill>
            <a:srgbClr val="000000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1pPr>
      <a:lvl2pPr marL="742950" marR="0" indent="-285750" algn="l" defTabSz="449580">
        <a:hyphen val="0"/>
        <a:lnSpc>
          <a:spcPct val="93000"/>
        </a:lnSpc>
        <a:spcBef>
          <a:spcPts val="1135"/>
        </a:spcBef>
        <a:spcAft>
          <a:spcPts val="0"/>
        </a:spcAft>
        <a:buNone/>
        <p:prBullet>
          <a:buNone/>
        </p:prBullet>
        <a:tabLst/>
        <a:defRPr sz="2800" b="0" i="0" u="none" strike="noStrike" kern="1" cap="none" spc="0" prSpc="50" pitch="50" baseline="0">
          <a:solidFill>
            <a:srgbClr val="000000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2pPr>
      <a:lvl3pPr marL="1143000" marR="0" indent="-228600" algn="l" defTabSz="449580">
        <a:hyphen val="0"/>
        <a:lnSpc>
          <a:spcPct val="93000"/>
        </a:lnSpc>
        <a:spcBef>
          <a:spcPts val="850"/>
        </a:spcBef>
        <a:spcAft>
          <a:spcPts val="0"/>
        </a:spcAft>
        <a:buNone/>
        <p:prBullet>
          <a:buNone/>
        </p:prBullet>
        <a:tabLst/>
        <a:defRPr sz="2400" b="0" i="0" u="none" strike="noStrike" kern="1" cap="none" spc="0" prSpc="50" pitch="50" baseline="0">
          <a:solidFill>
            <a:srgbClr val="000000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3pPr>
      <a:lvl4pPr marL="1600200" marR="0" indent="-228600" algn="l" defTabSz="449580">
        <a:hyphen val="0"/>
        <a:lnSpc>
          <a:spcPct val="93000"/>
        </a:lnSpc>
        <a:spcBef>
          <a:spcPts val="575"/>
        </a:spcBef>
        <a:spcAft>
          <a:spcPts val="0"/>
        </a:spcAft>
        <a:buNone/>
        <p:prBullet>
          <a:buNone/>
        </p:prBullet>
        <a:tabLst/>
        <a:defRPr sz="2000" b="0" i="0" u="none" strike="noStrike" kern="1" cap="none" spc="0" prSpc="50" pitch="50" baseline="0">
          <a:solidFill>
            <a:srgbClr val="000000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4pPr>
      <a:lvl5pPr marL="2057400" marR="0" indent="-228600" algn="l" defTabSz="449580">
        <a:hyphen val="0"/>
        <a:lnSpc>
          <a:spcPct val="93000"/>
        </a:lnSpc>
        <a:spcBef>
          <a:spcPts val="285"/>
        </a:spcBef>
        <a:spcAft>
          <a:spcPts val="0"/>
        </a:spcAft>
        <a:buNone/>
        <p:prBullet>
          <a:buNone/>
        </p:prBullet>
        <a:tabLst/>
        <a:defRPr sz="2000" b="0" i="0" u="none" strike="noStrike" kern="1" cap="none" spc="0" prSpc="50" pitch="50" baseline="0">
          <a:solidFill>
            <a:srgbClr val="000000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Masters/slideMaster2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Tema do Offic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NsBAADmOgAAnAkAABAAAAAmAAAACAAAAP//////////"/>
              </a:ext>
            </a:extLst>
          </p:cNvSpPr>
          <p:nvPr>
            <p:ph type="title"/>
          </p:nvPr>
        </p:nvSpPr>
        <p:spPr>
          <a:xfrm>
            <a:off x="503555" y="301625"/>
            <a:ext cx="9070975" cy="1260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Click to edit the title text format</a:t>
            </a:r>
          </a:p>
        </p:txBody>
      </p:sp>
      <p:sp>
        <p:nvSpPr>
          <p:cNvPr id="3" name="Rectangle 2"/>
          <p:cNvSpPr>
            <a:spLocks noGrp="1" noChangeArrowheads="1"/>
            <a:extLst>
              <a:ext uri="smNativeData">
                <pr:smNativeData xmlns:pr="smNativeData" xmlns="smNativeData" val="SMDATA_15_rrLBaBMAAAAlAAAAZAAAAA0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OEKAADmOgAA2CUAABAAAAAmAAAACAAAAP//////////"/>
              </a:ext>
            </a:extLst>
          </p:cNvSpPr>
          <p:nvPr>
            <p:ph type="body" idx="1"/>
          </p:nvPr>
        </p:nvSpPr>
        <p:spPr>
          <a:xfrm>
            <a:off x="503555" y="1768475"/>
            <a:ext cx="9070975" cy="43834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28575" rIns="0" bIns="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t>Click to edit the outline text format</a:t>
            </a:r>
          </a:p>
          <a:p>
            <a:pPr lvl="1"/>
            <a:r>
              <a:t>Second Outline Level</a:t>
            </a:r>
          </a:p>
          <a:p>
            <a:pPr lvl="2"/>
            <a:r>
              <a:t>Third Outline Level</a:t>
            </a:r>
          </a:p>
          <a:p>
            <a:pPr lvl="3"/>
            <a:r>
              <a:t>Fourth Outline Level</a:t>
            </a:r>
          </a:p>
          <a:p>
            <a:pPr lvl="4"/>
            <a:r>
              <a:t>Fifth Outline Level</a:t>
            </a:r>
          </a:p>
          <a:p>
            <a:pPr lvl="4"/>
            <a:r>
              <a:t>Sixth Outline Level</a:t>
            </a:r>
          </a:p>
          <a:p>
            <a:pPr lvl="4"/>
            <a: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>
    <p:prHF dtFmt="0"/>
  </p:hf>
  <p:txStyles>
    <p:titleStyle>
      <a:lvl1pPr marL="0" marR="0" indent="0" algn="ctr" defTabSz="449580">
        <a:hyphen val="0"/>
        <a:lnSpc>
          <a:spcPct val="93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4400" b="0" i="0" u="none" strike="noStrike" kern="1" cap="none" spc="0" prSpc="50" pitch="50" baseline="0">
          <a:solidFill>
            <a:srgbClr val="000000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1pPr>
      <a:lvl2pPr marL="742950" marR="0" indent="-28575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2pPr>
      <a:lvl3pPr marL="11430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3pPr>
      <a:lvl4pPr marL="16002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4pPr>
      <a:lvl5pPr marL="20574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342900" marR="0" indent="-342900" algn="l" defTabSz="449580">
        <a:hyphen val="0"/>
        <a:lnSpc>
          <a:spcPct val="93000"/>
        </a:lnSpc>
        <a:spcBef>
          <a:spcPts val="1425"/>
        </a:spcBef>
        <a:spcAft>
          <a:spcPts val="0"/>
        </a:spcAft>
        <a:buNone/>
        <p:prBullet>
          <a:buNone/>
        </p:prBullet>
        <a:tabLst/>
        <a:defRPr sz="3200" b="0" i="0" u="none" strike="noStrike" kern="1" cap="none" spc="0" prSpc="50" pitch="50" baseline="0">
          <a:solidFill>
            <a:srgbClr val="000000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1pPr>
      <a:lvl2pPr marL="742950" marR="0" indent="-285750" algn="l" defTabSz="449580">
        <a:hyphen val="0"/>
        <a:lnSpc>
          <a:spcPct val="93000"/>
        </a:lnSpc>
        <a:spcBef>
          <a:spcPts val="1135"/>
        </a:spcBef>
        <a:spcAft>
          <a:spcPts val="0"/>
        </a:spcAft>
        <a:buNone/>
        <p:prBullet>
          <a:buNone/>
        </p:prBullet>
        <a:tabLst/>
        <a:defRPr sz="2800" b="0" i="0" u="none" strike="noStrike" kern="1" cap="none" spc="0" prSpc="50" pitch="50" baseline="0">
          <a:solidFill>
            <a:srgbClr val="000000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2pPr>
      <a:lvl3pPr marL="1143000" marR="0" indent="-228600" algn="l" defTabSz="449580">
        <a:hyphen val="0"/>
        <a:lnSpc>
          <a:spcPct val="93000"/>
        </a:lnSpc>
        <a:spcBef>
          <a:spcPts val="850"/>
        </a:spcBef>
        <a:spcAft>
          <a:spcPts val="0"/>
        </a:spcAft>
        <a:buNone/>
        <p:prBullet>
          <a:buNone/>
        </p:prBullet>
        <a:tabLst/>
        <a:defRPr sz="2400" b="0" i="0" u="none" strike="noStrike" kern="1" cap="none" spc="0" prSpc="50" pitch="50" baseline="0">
          <a:solidFill>
            <a:srgbClr val="000000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3pPr>
      <a:lvl4pPr marL="1600200" marR="0" indent="-228600" algn="l" defTabSz="449580">
        <a:hyphen val="0"/>
        <a:lnSpc>
          <a:spcPct val="93000"/>
        </a:lnSpc>
        <a:spcBef>
          <a:spcPts val="575"/>
        </a:spcBef>
        <a:spcAft>
          <a:spcPts val="0"/>
        </a:spcAft>
        <a:buNone/>
        <p:prBullet>
          <a:buNone/>
        </p:prBullet>
        <a:tabLst/>
        <a:defRPr sz="2000" b="0" i="0" u="none" strike="noStrike" kern="1" cap="none" spc="0" prSpc="50" pitch="50" baseline="0">
          <a:solidFill>
            <a:srgbClr val="000000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4pPr>
      <a:lvl5pPr marL="2057400" marR="0" indent="-228600" algn="l" defTabSz="449580">
        <a:hyphen val="0"/>
        <a:lnSpc>
          <a:spcPct val="93000"/>
        </a:lnSpc>
        <a:spcBef>
          <a:spcPts val="285"/>
        </a:spcBef>
        <a:spcAft>
          <a:spcPts val="0"/>
        </a:spcAft>
        <a:buNone/>
        <p:prBullet>
          <a:buNone/>
        </p:prBullet>
        <a:tabLst/>
        <a:defRPr sz="2000" b="0" i="0" u="none" strike="noStrike" kern="1" cap="none" spc="0" prSpc="50" pitch="50" baseline="0">
          <a:solidFill>
            <a:srgbClr val="000000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1pPr>
      <a:lvl2pPr marL="45720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2pPr>
      <a:lvl3pPr marL="91440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3pPr>
      <a:lvl4pPr marL="137160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4pPr>
      <a:lvl5pPr marL="182880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extLst>
              <a:ext uri="smNativeData">
                <pr:smNativeData xmlns:pr="smNativeData" xmlns="smNativeData" val="SMDATA_15_rr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vPD0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yZBf///wEAAAAAAAAAAAAAAAAAAAAAAAAAAAAAAAAAAAAAAAAAAAAAAAJ/f38AgICAA8zMzADAwP8Af39/AAAAAAAAAAAAAAAAAAAAAAAAAAAAIQAAABgAAAAUAAAAjAMAAPEJAABZOwAANxEAABAgAAAmAAAACAAAAP//////////"/>
              </a:ext>
            </a:extLst>
          </p:cNvSpPr>
          <p:nvPr/>
        </p:nvSpPr>
        <p:spPr>
          <a:xfrm>
            <a:off x="576580" y="1616075"/>
            <a:ext cx="9070975" cy="11823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ctr"/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000" cap="none"/>
              <a:t>Alison Gustavo Valli </a:t>
            </a:r>
            <a:endParaRPr sz="2000" cap="none"/>
          </a:p>
          <a:p>
            <a:pPr marL="0" indent="0" algn="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000" cap="none"/>
              <a:t>Isabella F. da Silva Barbosa</a:t>
            </a:r>
            <a:endParaRPr sz="2000" cap="none"/>
          </a:p>
          <a:p>
            <a:pPr marL="0" indent="0" algn="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000" cap="none"/>
              <a:t>Julia Furtado Polycarpo</a:t>
            </a:r>
            <a:endParaRPr sz="2000" cap="none"/>
          </a:p>
          <a:p>
            <a:pPr marL="0" indent="0" algn="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000" cap="none"/>
              <a:t>Larissa Ribeiro</a:t>
            </a:r>
            <a:endParaRPr sz="2000" cap="none"/>
          </a:p>
        </p:txBody>
      </p:sp>
      <p:sp>
        <p:nvSpPr>
          <p:cNvPr id="3" name="Rectangle 3"/>
          <p:cNvSpPr>
            <a:extLst>
              <a:ext uri="smNativeData">
                <pr:smNativeData xmlns:pr="smNativeData" xmlns="smNativeData" val="SMDATA_15_rr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tdnj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yZBf///wEAAAAAAAAAAAAAAAAAAAAAAAAAAAAAAAAAAAAAAAAAAAAAAAJ/f38AgICAA8zMzADAwP8Af39/AAAAAAAAAAAAAAAAAAAAAAAAAAAAIQAAABgAAAAUAAAA6AIAAPAWAAC1OgAAzxsAAAAgAAAmAAAACAAAAP//////////"/>
              </a:ext>
            </a:extLst>
          </p:cNvSpPr>
          <p:nvPr/>
        </p:nvSpPr>
        <p:spPr>
          <a:xfrm>
            <a:off x="472440" y="3728720"/>
            <a:ext cx="9070975" cy="7918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800" cap="none"/>
              <a:t>HARDWARE: ARQUITETURA RISC E CISC</a:t>
            </a:r>
            <a:endParaRPr sz="2800" cap="none"/>
          </a:p>
        </p:txBody>
      </p:sp>
      <p:sp>
        <p:nvSpPr>
          <p:cNvPr id="4" name="Rectangle 4"/>
          <p:cNvSpPr>
            <a:extLst>
              <a:ext uri="smNativeData">
                <pr:smNativeData xmlns:pr="smNativeData" xmlns="smNativeData" val="SMDATA_15_rr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cun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yZBf///wEAAAAAAAAAAAAAAAAAAAAAAAAAAAAAAAAAAAAAAAAAAAAAAAJ/f38AgICAA8zMzADAwP8Af39/AAAAAAAAAAAAAAAAAAAAAAAAAAAAIQAAABgAAAAUAAAAOwQAAJ8hAAAIPAAAFCUAAAAgAAAmAAAACAAAAP//////////"/>
              </a:ext>
            </a:extLst>
          </p:cNvSpPr>
          <p:nvPr/>
        </p:nvSpPr>
        <p:spPr>
          <a:xfrm>
            <a:off x="687705" y="5465445"/>
            <a:ext cx="9070975" cy="561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000" cap="none"/>
              <a:t>Orientadores: Roberto Melle Pinto / Ronildo Aparecido Ferreira</a:t>
            </a:r>
            <a:endParaRPr sz="2000" cap="none"/>
          </a:p>
        </p:txBody>
      </p:sp>
      <p:sp>
        <p:nvSpPr>
          <p:cNvPr id="5" name="Rectangle 5"/>
          <p:cNvSpPr>
            <a:extLst>
              <a:ext uri="smNativeData">
                <pr:smNativeData xmlns:pr="smNativeData" xmlns="smNativeData" val="SMDATA_15_rr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+5uL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yZBf///wEAAAAAAAAAAAAAAAAAAAAAAAAAAAAAAAAAAAAAAAAAAAAAAAJ/f38AgICAA8zMzADAwP8Af39/AAAAAAAAAAAAAAAAAAAAAAAAAAAAIQAAABgAAAAUAAAAWgMAAF8oAAAnOwAA2SsAABAgAAAmAAAACAAAAP//////////"/>
              </a:ext>
            </a:extLst>
          </p:cNvSpPr>
          <p:nvPr/>
        </p:nvSpPr>
        <p:spPr>
          <a:xfrm>
            <a:off x="544830" y="6562725"/>
            <a:ext cx="9070975" cy="565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000" cap="none"/>
              <a:t>JUNDIAÍ</a:t>
            </a:r>
            <a:endParaRPr sz="2000" cap="none"/>
          </a:p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000" cap="none"/>
              <a:t>2025</a:t>
            </a:r>
            <a:endParaRPr sz="2000" cap="none"/>
          </a:p>
        </p:txBody>
      </p:sp>
      <p:pic>
        <p:nvPicPr>
          <p:cNvPr id="6" name="Imagem 2"/>
          <p:cNvPicPr>
            <a:picLocks noChangeAspect="1"/>
            <a:extLst>
              <a:ext uri="smNativeData">
                <pr:smNativeData xmlns:pr="smNativeData" xmlns="smNativeData" val="SMDATA_17_rrLBaBMAAAAlAAAAEQAAAC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DMmQX///8BAAAAAAAAAAAAAAAAAAAAAAAAAAAAAAAAAAAAAAAAAAAAAAACf39/AICAgAPMzMwAwMD/AH9/fwAAAAAAAAAAAAAAAAD///8AAAAAACEAAAAYAAAAFAAAAAocAACQAQAAWTsAAGsG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558030" y="254000"/>
            <a:ext cx="5089525" cy="7893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Imagem 4"/>
          <p:cNvPicPr>
            <a:picLocks noChangeAspect="1"/>
            <a:extLst>
              <a:ext uri="smNativeData">
                <pr:smNativeData xmlns:pr="smNativeData" xmlns="smNativeData" val="SMDATA_17_rrLBaBMAAAAlAAAAEQAAAC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DMmQX///8BAAAAAAAAAAAAAAAAAAAAAAAAAAAAAAAAAAAAAAAAAAAAAAACf39/AICAgAPMzMwAwMD/AH9/fwAAAAAAAAAAAAAAAAD///8AAAAAACEAAAAYAAAAFAAAAPISAABfAAAAChwAAJ4H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3079750" y="60325"/>
            <a:ext cx="1478280" cy="11779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EAgY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NsBAADmOgAAnAkAAAAAAAAmAAAACAAAAAEAAAAAAAAA"/>
              </a:ext>
            </a:extLst>
          </p:cNvSpPr>
          <p:nvPr>
            <p:ph type="title"/>
          </p:nvPr>
        </p:nvSpPr>
        <p:spPr>
          <a:xfrm>
            <a:off x="503555" y="301625"/>
            <a:ext cx="9070975" cy="1260475"/>
          </a:xfrm>
        </p:spPr>
        <p:txBody>
          <a:bodyPr/>
          <a:lstStyle/>
          <a:p>
            <a:pPr/>
            <a:r>
              <a:t>Introdução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rrLBaBMAAAAlAAAAZAAAAA0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GBg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OEKAADmOgAA2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sz="2000" cap="none">
                <a:solidFill>
                  <a:srgbClr val="1E1E1E"/>
                </a:solidFill>
              </a:rPr>
              <a:t>Arquitetura de hardware: base para desempenho e eficiência</a:t>
            </a:r>
            <a:endParaRPr sz="2000" cap="none">
              <a:solidFill>
                <a:srgbClr val="1E1E1E"/>
              </a:solidFill>
            </a:endParaRPr>
          </a:p>
          <a:p>
            <a:pPr/>
            <a:r>
              <a:rPr sz="2000" cap="none">
                <a:solidFill>
                  <a:srgbClr val="1E1E1E"/>
                </a:solidFill>
              </a:rPr>
              <a:t>Destaque para dois modelos de processadores: RISC e CISC</a:t>
            </a:r>
            <a:endParaRPr sz="2000" cap="none">
              <a:solidFill>
                <a:srgbClr val="1E1E1E"/>
              </a:solidFill>
            </a:endParaRPr>
          </a:p>
          <a:p>
            <a:pPr/>
            <a:r>
              <a:rPr sz="2000" cap="none">
                <a:solidFill>
                  <a:srgbClr val="1E1E1E"/>
                </a:solidFill>
              </a:rPr>
              <a:t>Pesquisa bibliográfica com foco em características e aplicações</a:t>
            </a:r>
            <a:endParaRPr sz="2000" cap="none">
              <a:solidFill>
                <a:srgbClr val="1E1E1E"/>
              </a:solidFill>
            </a:endParaRPr>
          </a:p>
          <a:p>
            <a:pPr/>
            <a:r>
              <a:rPr sz="2000" cap="none">
                <a:solidFill>
                  <a:srgbClr val="1E1E1E"/>
                </a:solidFill>
              </a:rPr>
              <a:t>Objetivo: analisar diferenças, vantagens e impactos no uso real</a:t>
            </a:r>
            <a:endParaRPr sz="2000" cap="none">
              <a:solidFill>
                <a:srgbClr val="1E1E1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EAgY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NsBAADmOgAAnAk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Arquitetura de Hardware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rrLBaBMAAAAlAAAAZAAAAA0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GBg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OEKAADmOgAA2CUAAAAAAAAmAAAACAAAAAEAAAAAAAAA"/>
              </a:ext>
            </a:extLst>
          </p:cNvSpPr>
          <p:nvPr>
            <p:ph type="body" idx="1"/>
          </p:nvPr>
        </p:nvSpPr>
        <p:spPr>
          <a:xfrm>
            <a:off x="503555" y="1768475"/>
            <a:ext cx="9070975" cy="4383405"/>
          </a:xfrm>
        </p:spPr>
        <p:txBody>
          <a:bodyPr/>
          <a:lstStyle/>
          <a:p>
            <a:pPr/>
            <a:r>
              <a:rPr sz="2000" cap="none">
                <a:solidFill>
                  <a:srgbClr val="1E1E1E"/>
                </a:solidFill>
              </a:rPr>
              <a:t>• Estrutura física do computador;</a:t>
            </a:r>
            <a:endParaRPr sz="2000" cap="none">
              <a:solidFill>
                <a:srgbClr val="1E1E1E"/>
              </a:solidFill>
            </a:endParaRPr>
          </a:p>
          <a:p>
            <a:pPr/>
            <a:r>
              <a:rPr sz="2000" cap="none">
                <a:solidFill>
                  <a:srgbClr val="1E1E1E"/>
                </a:solidFill>
              </a:rPr>
              <a:t>• CPU (UC, ULA, registradores), memória e dispositivos de E/S;</a:t>
            </a:r>
            <a:endParaRPr sz="2000" cap="none">
              <a:solidFill>
                <a:srgbClr val="1E1E1E"/>
              </a:solidFill>
            </a:endParaRPr>
          </a:p>
          <a:p>
            <a:pPr/>
            <a:r>
              <a:rPr sz="2000" cap="none">
                <a:solidFill>
                  <a:srgbClr val="1E1E1E"/>
                </a:solidFill>
              </a:rPr>
              <a:t>• Importância do barramento na comunicação;</a:t>
            </a:r>
            <a:endParaRPr sz="2000" cap="none">
              <a:solidFill>
                <a:srgbClr val="1E1E1E"/>
              </a:solidFill>
            </a:endParaRPr>
          </a:p>
          <a:p>
            <a:pPr/>
            <a:r>
              <a:rPr sz="2000" cap="none">
                <a:solidFill>
                  <a:srgbClr val="1E1E1E"/>
                </a:solidFill>
              </a:rPr>
              <a:t>• Relação entre hardware e software.</a:t>
            </a:r>
            <a:endParaRPr sz="2000" cap="none">
              <a:solidFill>
                <a:srgbClr val="1E1E1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GBAI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NsBAADmOgAAnAk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Arquitetura RISC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rrLBaBMAAAAlAAAAZAAAAA0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GBAI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OEKAADmOgAA2CUAAAAAAAAmAAAACAAAAAEAAAAAAAAA"/>
              </a:ext>
            </a:extLst>
          </p:cNvSpPr>
          <p:nvPr>
            <p:ph type="body" idx="1"/>
          </p:nvPr>
        </p:nvSpPr>
        <p:spPr>
          <a:xfrm>
            <a:off x="503555" y="1768475"/>
            <a:ext cx="9070975" cy="4383405"/>
          </a:xfrm>
        </p:spPr>
        <p:txBody>
          <a:bodyPr/>
          <a:lstStyle/>
          <a:p>
            <a:pPr/>
            <a:r>
              <a:rPr sz="2000" cap="none">
                <a:solidFill>
                  <a:srgbClr val="1E1E1E"/>
                </a:solidFill>
              </a:rPr>
              <a:t>• Conjunto reduzido de instruções;</a:t>
            </a:r>
            <a:endParaRPr sz="2000" cap="none">
              <a:solidFill>
                <a:srgbClr val="1E1E1E"/>
              </a:solidFill>
            </a:endParaRPr>
          </a:p>
          <a:p>
            <a:pPr/>
            <a:r>
              <a:rPr sz="2000" cap="none">
                <a:solidFill>
                  <a:srgbClr val="1E1E1E"/>
                </a:solidFill>
              </a:rPr>
              <a:t>• Execução rápida (1 ciclo por instrução);</a:t>
            </a:r>
            <a:endParaRPr sz="2000" cap="none">
              <a:solidFill>
                <a:srgbClr val="1E1E1E"/>
              </a:solidFill>
            </a:endParaRPr>
          </a:p>
          <a:p>
            <a:pPr/>
            <a:r>
              <a:rPr sz="2000" cap="none">
                <a:solidFill>
                  <a:srgbClr val="1E1E1E"/>
                </a:solidFill>
              </a:rPr>
              <a:t>• Baixo consumo de energia;</a:t>
            </a:r>
            <a:endParaRPr sz="2000" cap="none">
              <a:solidFill>
                <a:srgbClr val="1E1E1E"/>
              </a:solidFill>
            </a:endParaRPr>
          </a:p>
          <a:p>
            <a:pPr/>
            <a:r>
              <a:rPr sz="2000" cap="none">
                <a:solidFill>
                  <a:srgbClr val="1E1E1E"/>
                </a:solidFill>
              </a:rPr>
              <a:t>• Exemplos: ARM, RISC-V, PowerPC, MIPS, SPARC;</a:t>
            </a:r>
            <a:endParaRPr sz="2000" cap="none">
              <a:solidFill>
                <a:srgbClr val="1E1E1E"/>
              </a:solidFill>
            </a:endParaRPr>
          </a:p>
          <a:p>
            <a:pPr/>
            <a:r>
              <a:rPr sz="2000" cap="none">
                <a:solidFill>
                  <a:srgbClr val="1E1E1E"/>
                </a:solidFill>
              </a:rPr>
              <a:t>• Ideal para: servidores, redes, sistemas embarcados.</a:t>
            </a:r>
            <a:endParaRPr sz="2000" cap="none">
              <a:solidFill>
                <a:srgbClr val="1E1E1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CBgY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NsBAADmOgAAnAk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Arquitetura CISC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rrLBaBMAAAAlAAAAZAAAAA0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GBg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OEKAADmOgAA2CUAAAAAAAAmAAAACAAAAAEAAAAAAAAA"/>
              </a:ext>
            </a:extLst>
          </p:cNvSpPr>
          <p:nvPr>
            <p:ph type="body" idx="1"/>
          </p:nvPr>
        </p:nvSpPr>
        <p:spPr>
          <a:xfrm>
            <a:off x="503555" y="1768475"/>
            <a:ext cx="9070975" cy="4383405"/>
          </a:xfrm>
        </p:spPr>
        <p:txBody>
          <a:bodyPr/>
          <a:lstStyle/>
          <a:p>
            <a:pPr/>
            <a:r>
              <a:rPr sz="2000" cap="none">
                <a:solidFill>
                  <a:srgbClr val="1E1E1E"/>
                </a:solidFill>
              </a:rPr>
              <a:t>• Instruções complexas → várias operações em um comando;</a:t>
            </a:r>
            <a:endParaRPr sz="2000" cap="none">
              <a:solidFill>
                <a:srgbClr val="1E1E1E"/>
              </a:solidFill>
            </a:endParaRPr>
          </a:p>
          <a:p>
            <a:pPr/>
            <a:r>
              <a:rPr sz="2000" cap="none">
                <a:solidFill>
                  <a:srgbClr val="1E1E1E"/>
                </a:solidFill>
              </a:rPr>
              <a:t>• Programação facilitada (menos linhas de código);</a:t>
            </a:r>
            <a:endParaRPr sz="2000" cap="none">
              <a:solidFill>
                <a:srgbClr val="1E1E1E"/>
              </a:solidFill>
            </a:endParaRPr>
          </a:p>
          <a:p>
            <a:pPr/>
            <a:r>
              <a:rPr sz="2000" cap="none">
                <a:solidFill>
                  <a:srgbClr val="1E1E1E"/>
                </a:solidFill>
              </a:rPr>
              <a:t>• Consumo maior de energia;</a:t>
            </a:r>
            <a:endParaRPr sz="2000" cap="none">
              <a:solidFill>
                <a:srgbClr val="1E1E1E"/>
              </a:solidFill>
            </a:endParaRPr>
          </a:p>
          <a:p>
            <a:pPr/>
            <a:r>
              <a:rPr sz="2000" cap="none">
                <a:solidFill>
                  <a:srgbClr val="1E1E1E"/>
                </a:solidFill>
              </a:rPr>
              <a:t>• Exemplos: x86, x86-64, IBM Z, Motorola 68000;</a:t>
            </a:r>
            <a:endParaRPr sz="2000" cap="none">
              <a:solidFill>
                <a:srgbClr val="1E1E1E"/>
              </a:solidFill>
            </a:endParaRPr>
          </a:p>
          <a:p>
            <a:pPr/>
            <a:r>
              <a:rPr sz="2000" cap="none">
                <a:solidFill>
                  <a:srgbClr val="1E1E1E"/>
                </a:solidFill>
              </a:rPr>
              <a:t>• Usado em: PCs, mainframes, servidores críticos.</a:t>
            </a:r>
            <a:endParaRPr sz="2000" cap="none">
              <a:solidFill>
                <a:srgbClr val="1E1E1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GBg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NsBAADmOgAAnAkAAAAAAAAmAAAACAAAAAEAAAAAAAAA"/>
              </a:ext>
            </a:extLst>
          </p:cNvSpPr>
          <p:nvPr>
            <p:ph type="title"/>
          </p:nvPr>
        </p:nvSpPr>
        <p:spPr>
          <a:xfrm>
            <a:off x="503555" y="301625"/>
            <a:ext cx="9070975" cy="1260475"/>
          </a:xfrm>
        </p:spPr>
        <p:txBody>
          <a:bodyPr/>
          <a:lstStyle/>
          <a:p>
            <a:pPr/>
            <a:r>
              <a:t>RISC × CISC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rrLBaBMAAAAlAAAAZAAAAA0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RtAA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OEKAADmOgAA2CUAAAAAAAAmAAAACAAAAAEAAAAAAAAA"/>
              </a:ext>
            </a:extLst>
          </p:cNvSpPr>
          <p:nvPr>
            <p:ph type="body" idx="1"/>
          </p:nvPr>
        </p:nvSpPr>
        <p:spPr>
          <a:xfrm>
            <a:off x="503555" y="1768475"/>
            <a:ext cx="9070975" cy="4383405"/>
          </a:xfrm>
        </p:spPr>
        <p:txBody>
          <a:bodyPr/>
          <a:lstStyle/>
          <a:p>
            <a:pPr/>
            <a:r>
              <a:rPr sz="2000" cap="none">
                <a:solidFill>
                  <a:srgbClr val="1E1E1E"/>
                </a:solidFill>
              </a:rPr>
              <a:t>• RISC: instruções simples, mais rápidas, programas maiores;</a:t>
            </a:r>
            <a:endParaRPr sz="2000" cap="none">
              <a:solidFill>
                <a:srgbClr val="1E1E1E"/>
              </a:solidFill>
            </a:endParaRPr>
          </a:p>
          <a:p>
            <a:pPr/>
            <a:r>
              <a:rPr sz="2000" cap="none">
                <a:solidFill>
                  <a:srgbClr val="1E1E1E"/>
                </a:solidFill>
              </a:rPr>
              <a:t>• CISC: instruções complexas, mais lentas, programas menores;</a:t>
            </a:r>
            <a:endParaRPr sz="2000" cap="none">
              <a:solidFill>
                <a:srgbClr val="1E1E1E"/>
              </a:solidFill>
            </a:endParaRPr>
          </a:p>
          <a:p>
            <a:pPr/>
            <a:r>
              <a:rPr sz="2000" cap="none">
                <a:solidFill>
                  <a:srgbClr val="1E1E1E"/>
                </a:solidFill>
              </a:rPr>
              <a:t>• RISC: eficiência energética e previsibilidade;</a:t>
            </a:r>
            <a:endParaRPr sz="2000" cap="none">
              <a:solidFill>
                <a:srgbClr val="1E1E1E"/>
              </a:solidFill>
            </a:endParaRPr>
          </a:p>
          <a:p>
            <a:pPr/>
            <a:r>
              <a:rPr sz="2000" cap="none">
                <a:solidFill>
                  <a:srgbClr val="1E1E1E"/>
                </a:solidFill>
              </a:rPr>
              <a:t>• CISC: facilidade de programação e retrocompatibilidade;</a:t>
            </a:r>
            <a:endParaRPr sz="2000" cap="none">
              <a:solidFill>
                <a:srgbClr val="1E1E1E"/>
              </a:solidFill>
            </a:endParaRPr>
          </a:p>
          <a:p>
            <a:pPr/>
            <a:r>
              <a:rPr sz="2000" cap="none">
                <a:solidFill>
                  <a:srgbClr val="1E1E1E"/>
                </a:solidFill>
              </a:rPr>
              <a:t>• A escolha depende da aplicação (desempenho × eficiência).</a:t>
            </a:r>
            <a:endParaRPr sz="2000" cap="none">
              <a:solidFill>
                <a:srgbClr val="1E1E1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rr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NsBAADmOgAAnAk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Considerações Finais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rrLBaBMAAAAlAAAAZAAAAA0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GBAI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OEKAADmOgAA2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sz="2000" cap="none">
                <a:solidFill>
                  <a:srgbClr val="1E1E1E"/>
                </a:solidFill>
              </a:rPr>
              <a:t>• RISC: instruções simples → maior eficiência e menor consumo</a:t>
            </a:r>
            <a:endParaRPr sz="2000" cap="none">
              <a:solidFill>
                <a:srgbClr val="1E1E1E"/>
              </a:solidFill>
            </a:endParaRPr>
          </a:p>
          <a:p>
            <a:pPr/>
            <a:r>
              <a:rPr sz="2000" cap="none">
                <a:solidFill>
                  <a:srgbClr val="1E1E1E"/>
                </a:solidFill>
              </a:rPr>
              <a:t>• CISC: instruções complexas → programação facilitada e alto desempenho</a:t>
            </a:r>
            <a:endParaRPr sz="2000" cap="none">
              <a:solidFill>
                <a:srgbClr val="1E1E1E"/>
              </a:solidFill>
            </a:endParaRPr>
          </a:p>
          <a:p>
            <a:pPr/>
            <a:r>
              <a:rPr sz="2000" cap="none">
                <a:solidFill>
                  <a:srgbClr val="1E1E1E"/>
                </a:solidFill>
              </a:rPr>
              <a:t>• Ambas permanecem relevantes, cada uma adequada a contextos específicos</a:t>
            </a:r>
            <a:endParaRPr sz="2000" cap="none">
              <a:solidFill>
                <a:srgbClr val="1E1E1E"/>
              </a:solidFill>
            </a:endParaRPr>
          </a:p>
          <a:p>
            <a:pPr/>
            <a:r>
              <a:rPr sz="2000" cap="none">
                <a:solidFill>
                  <a:srgbClr val="1E1E1E"/>
                </a:solidFill>
              </a:rPr>
              <a:t>• A escolha depende da aplicação: eficiência energética × poder de instruções</a:t>
            </a:r>
            <a:endParaRPr sz="2000" cap="none">
              <a:solidFill>
                <a:srgbClr val="1E1E1E"/>
              </a:solidFill>
            </a:endParaRPr>
          </a:p>
          <a:p>
            <a:pPr/>
            <a:r>
              <a:rPr sz="2000" cap="none">
                <a:solidFill>
                  <a:srgbClr val="1E1E1E"/>
                </a:solidFill>
              </a:rPr>
              <a:t>• Estudo contribui para compreender o impacto da arquitetura no futuro da computação</a:t>
            </a:r>
            <a:endParaRPr sz="2000" cap="none">
              <a:solidFill>
                <a:srgbClr val="1E1E1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extLst>
              <a:ext uri="smNativeData">
                <pr:smNativeData xmlns:pr="smNativeData" xmlns="smNativeData" val="SMDATA_15_rr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yZBf///wEAAAAAAAAAAAAAAAAAAAAAAAAAAAAAAAAAAAAAAAAAAAAAAAJ/f38AgICAA8zMzADAwP8Af39/AAAAAAAAAAAAAAAAAAAAAAAAAAAAIQAAABgAAAAUAAAAGQMAANsBAADmOgAAnAkAAAAgAAAmAAAACAAAAP//////////"/>
              </a:ext>
            </a:extLst>
          </p:cNvSpPr>
          <p:nvPr/>
        </p:nvSpPr>
        <p:spPr>
          <a:xfrm>
            <a:off x="503555" y="301625"/>
            <a:ext cx="9070975" cy="1260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  <a:defRPr sz="4400" cap="none"/>
            </a:pPr>
            <a:r>
              <a:t>Referências</a:t>
            </a:r>
          </a:p>
        </p:txBody>
      </p:sp>
      <p:sp>
        <p:nvSpPr>
          <p:cNvPr id="3" name="Rectangle 2"/>
          <p:cNvSpPr>
            <a:extLst>
              <a:ext uri="smNativeData">
                <pr:smNativeData xmlns:pr="smNativeData" xmlns="smNativeData" val="SMDATA_15_rrLBaBMAAAAlAAAAZAAAAA0AAAAAAAAAAAA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yZBf///wEAAAAAAAAAAAAAAAAAAAAAAAAAAAAAAAAAAAAAAAAAAAAAAAJ/f38AgICAA8zMzADAwP8Af39/AAAAAAAAAAAAAAAAAAAAAAAAAAAAIQAAABgAAAAUAAAAGQMAAOEKAADmOgAA2CUAABAgAAAmAAAACAAAAP//////////"/>
              </a:ext>
            </a:extLst>
          </p:cNvSpPr>
          <p:nvPr/>
        </p:nvSpPr>
        <p:spPr>
          <a:xfrm>
            <a:off x="503555" y="1768475"/>
            <a:ext cx="9070975" cy="43834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000" cap="none"/>
              <a:t>Coloque aqui as referências de acordo com as normas</a:t>
            </a:r>
            <a:endParaRPr sz="2000" cap="none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000" cap="none"/>
              <a:t> e na hora da apresentas mantenha este slide por alguns</a:t>
            </a:r>
            <a:endParaRPr sz="2000" cap="none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000" cap="none"/>
              <a:t> segundos, colocando o slide inicial e abrindo para perguntas.</a:t>
            </a:r>
            <a:endParaRPr sz="20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extLst>
              <a:ext uri="smNativeData">
                <pr:smNativeData xmlns:pr="smNativeData" xmlns="smNativeData" val="SMDATA_15_rr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yZBf///wEAAAAAAAAAAAAAAAAAAAAAAAAAAAAAAAAAAAAAAAAAAAAAAAJ/f38AgICAA8zMzADAwP8Af39/AAAAAAAAAAAAAAAAAAAAAAAAAAAAIQAAABgAAAAUAAAAjAMAAPEJAABZOwAANxEAABAgAAAmAAAACAAAAP//////////"/>
              </a:ext>
            </a:extLst>
          </p:cNvSpPr>
          <p:nvPr/>
        </p:nvSpPr>
        <p:spPr>
          <a:xfrm>
            <a:off x="576580" y="1616075"/>
            <a:ext cx="9070975" cy="11823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ctr"/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000" cap="none"/>
              <a:t>Alison Gustavo Valli </a:t>
            </a:r>
            <a:endParaRPr sz="2000" cap="none"/>
          </a:p>
          <a:p>
            <a:pPr marL="0" indent="0" algn="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000" cap="none"/>
              <a:t>Isabella F. da Silva Barbosa</a:t>
            </a:r>
            <a:endParaRPr sz="2000" cap="none"/>
          </a:p>
          <a:p>
            <a:pPr marL="0" indent="0" algn="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000" cap="none"/>
              <a:t>Julia Furtado Polycarpo</a:t>
            </a:r>
            <a:endParaRPr sz="2000" cap="none"/>
          </a:p>
          <a:p>
            <a:pPr marL="0" indent="0" algn="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000" cap="none"/>
              <a:t>Larissa Ribeiro</a:t>
            </a:r>
            <a:endParaRPr sz="2000" cap="none"/>
          </a:p>
        </p:txBody>
      </p:sp>
      <p:sp>
        <p:nvSpPr>
          <p:cNvPr id="3" name="Rectangle 3"/>
          <p:cNvSpPr>
            <a:extLst>
              <a:ext uri="smNativeData">
                <pr:smNativeData xmlns:pr="smNativeData" xmlns="smNativeData" val="SMDATA_15_rr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yZBf///wEAAAAAAAAAAAAAAAAAAAAAAAAAAAAAAAAAAAAAAAAAAAAAAAJ/f38AgICAA8zMzADAwP8Af39/AAAAAAAAAAAAAAAAAAAAAAAAAAAAIQAAABgAAAAUAAAA6AIAAPAWAAC1OgAAzxsAAAAgAAAmAAAACAAAAP//////////"/>
              </a:ext>
            </a:extLst>
          </p:cNvSpPr>
          <p:nvPr/>
        </p:nvSpPr>
        <p:spPr>
          <a:xfrm>
            <a:off x="472440" y="3728720"/>
            <a:ext cx="9070975" cy="7918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800" cap="none"/>
              <a:t>HARDWARE: ARQUITETURA RISC E CISC</a:t>
            </a:r>
            <a:endParaRPr sz="2800" cap="none"/>
          </a:p>
        </p:txBody>
      </p:sp>
      <p:sp>
        <p:nvSpPr>
          <p:cNvPr id="4" name="Rectangle 4"/>
          <p:cNvSpPr>
            <a:extLst>
              <a:ext uri="smNativeData">
                <pr:smNativeData xmlns:pr="smNativeData" xmlns="smNativeData" val="SMDATA_15_rr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yZBf///wEAAAAAAAAAAAAAAAAAAAAAAAAAAAAAAAAAAAAAAAAAAAAAAAJ/f38AgICAA8zMzADAwP8Af39/AAAAAAAAAAAAAAAAAAAAAAAAAAAAIQAAABgAAAAUAAAAOwQAAJ8hAAAIPAAAFCUAAAAgAAAmAAAACAAAAP//////////"/>
              </a:ext>
            </a:extLst>
          </p:cNvSpPr>
          <p:nvPr/>
        </p:nvSpPr>
        <p:spPr>
          <a:xfrm>
            <a:off x="687705" y="5465445"/>
            <a:ext cx="9070975" cy="561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000" cap="none"/>
              <a:t>Orientadores: Roberto Melle Pinto / Ronildo Aparecido Ferreira</a:t>
            </a:r>
            <a:endParaRPr sz="2000" cap="none"/>
          </a:p>
        </p:txBody>
      </p:sp>
      <p:sp>
        <p:nvSpPr>
          <p:cNvPr id="5" name="Rectangle 5"/>
          <p:cNvSpPr>
            <a:extLst>
              <a:ext uri="smNativeData">
                <pr:smNativeData xmlns:pr="smNativeData" xmlns="smNativeData" val="SMDATA_15_rr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yZBf///wEAAAAAAAAAAAAAAAAAAAAAAAAAAAAAAAAAAAAAAAAAAAAAAAJ/f38AgICAA8zMzADAwP8Af39/AAAAAAAAAAAAAAAAAAAAAAAAAAAAIQAAABgAAAAUAAAAWgMAAF8oAAAnOwAA2SsAABAgAAAmAAAACAAAAP//////////"/>
              </a:ext>
            </a:extLst>
          </p:cNvSpPr>
          <p:nvPr/>
        </p:nvSpPr>
        <p:spPr>
          <a:xfrm>
            <a:off x="544830" y="6562725"/>
            <a:ext cx="9070975" cy="565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000" cap="none"/>
              <a:t>JUNDIAÍ</a:t>
            </a:r>
            <a:endParaRPr sz="2000" cap="none"/>
          </a:p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000" cap="none"/>
              <a:t>2025</a:t>
            </a:r>
            <a:endParaRPr sz="2000" cap="none"/>
          </a:p>
        </p:txBody>
      </p:sp>
      <p:pic>
        <p:nvPicPr>
          <p:cNvPr id="6" name="Imagem 2"/>
          <p:cNvPicPr>
            <a:picLocks noChangeAspect="1"/>
            <a:extLst>
              <a:ext uri="smNativeData">
                <pr:smNativeData xmlns:pr="smNativeData" xmlns="smNativeData" val="SMDATA_17_rrLBaBMAAAAlAAAAEQAAAC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m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DMmQX///8BAAAAAAAAAAAAAAAAAAAAAAAAAAAAAAAAAAAAAAAAAAAAAAACf39/AICAgAPMzMwAwMD/AH9/fwAAAAAAAAAAAAAAAAD///8AAAAAACEAAAAYAAAAFAAAAAocAACQAQAAWTsAAGsG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558030" y="254000"/>
            <a:ext cx="5089525" cy="7893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Imagem 4"/>
          <p:cNvPicPr>
            <a:picLocks noChangeAspect="1"/>
            <a:extLst>
              <a:ext uri="smNativeData">
                <pr:smNativeData xmlns:pr="smNativeData" xmlns="smNativeData" val="SMDATA_17_rrLBaBMAAAAlAAAAEQAAAC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m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DMmQX///8BAAAAAAAAAAAAAAAAAAAAAAAAAAAAAAAAAAAAAAAAAAAAAAACf39/AICAgAPMzMwAwMD/AH9/fwAAAAAAAAAAAAAAAAD///8AAAAAACEAAAAYAAAAFAAAAPISAABfAAAAChwAAJ4H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3079750" y="60325"/>
            <a:ext cx="1478280" cy="11779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CCCCFF"/>
      </a:hlink>
      <a:folHlink>
        <a:srgbClr val="B2B2B2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8FF"/>
        </a:solidFill>
        <a:ln w="9525" cap="flat" cmpd="sng" algn="ctr">
          <a:solidFill>
            <a:schemeClr val="tx1"/>
          </a:solidFill>
          <a:prstDash val="solid"/>
          <a:headEnd type="none"/>
          <a:tailEnd type="none"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CCCCFF"/>
      </a:hlink>
      <a:folHlink>
        <a:srgbClr val="B2B2B2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8FF"/>
        </a:solidFill>
        <a:ln w="9525" cap="flat" cmpd="sng" algn="ctr">
          <a:solidFill>
            <a:schemeClr val="tx1"/>
          </a:solidFill>
          <a:prstDash val="solid"/>
          <a:headEnd type="none"/>
          <a:tailEnd type="none"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CCCCFF"/>
      </a:hlink>
      <a:folHlink>
        <a:srgbClr val="B2B2B2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8FF"/>
        </a:solidFill>
        <a:ln w="9525" cap="flat" cmpd="sng" algn="ctr">
          <a:solidFill>
            <a:schemeClr val="tx1"/>
          </a:solidFill>
          <a:prstDash val="solid"/>
          <a:headEnd type="none"/>
          <a:tailEnd type="none"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cp:keywords/>
  <dc:description/>
  <cp:lastModifiedBy>Larissa Ribeiro</cp:lastModifiedBy>
  <cp:revision>0</cp:revision>
  <dcterms:created xsi:type="dcterms:W3CDTF">2020-01-07T15:39:59Z</dcterms:created>
  <dcterms:modified xsi:type="dcterms:W3CDTF">2025-09-10T17:17:34Z</dcterms:modified>
</cp:coreProperties>
</file>