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6" r:id="rId1"/>
  </p:sldMasterIdLst>
  <p:notesMasterIdLst>
    <p:notesMasterId r:id="rId13"/>
  </p:notesMasterIdLst>
  <p:sldIdLst>
    <p:sldId id="256" r:id="rId2"/>
    <p:sldId id="265" r:id="rId3"/>
    <p:sldId id="266" r:id="rId4"/>
    <p:sldId id="267" r:id="rId5"/>
    <p:sldId id="268" r:id="rId6"/>
    <p:sldId id="269" r:id="rId7"/>
    <p:sldId id="271" r:id="rId8"/>
    <p:sldId id="270" r:id="rId9"/>
    <p:sldId id="260" r:id="rId10"/>
    <p:sldId id="277" r:id="rId11"/>
    <p:sldId id="262" r:id="rId12"/>
  </p:sldIdLst>
  <p:sldSz cx="10080625" cy="7559675"/>
  <p:notesSz cx="7559675" cy="10691813"/>
  <p:defaultText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1pPr>
    <a:lvl2pPr marL="742950" marR="0" indent="-28575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2pPr>
    <a:lvl3pPr marL="1143000" marR="0" indent="-22860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3pPr>
    <a:lvl4pPr marL="1600200" marR="0" indent="-22860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4pPr>
    <a:lvl5pPr marL="2057400" marR="0" indent="-22860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guideOptions xmlns="smNativeData" xmlns:pr="smNativeData" xmlns:p15="http://schemas.microsoft.com/office/powerpoint/2012/main" xmlns:p14="http://schemas.microsoft.com/office/powerpoint/2010/main" xmlns:mc="http://schemas.openxmlformats.org/markup-compatibility/2006" dt="1757528651" snapToGrid="1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8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" d="100"/>
        <a:sy n="18" d="100"/>
      </p:scale>
      <p:origin x="0" y="0"/>
    </p:cViewPr>
  </p:sorterViewPr>
  <p:notesViewPr>
    <p:cSldViewPr>
      <p:cViewPr>
        <p:scale>
          <a:sx n="67" d="100"/>
          <a:sy n="67" d="100"/>
        </p:scale>
        <p:origin x="1220" y="235"/>
      </p:cViewPr>
      <p:guideLst>
        <p:guide orient="horz" pos="2880"/>
        <p:guide pos="2160"/>
      </p:guideLst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zwYAAAAFAACuJwAAph0AABAAAAAmAAAACAAAAP//////////"/>
              </a:ext>
            </a:extLst>
          </p:cNvSpPr>
          <p:nvPr>
            <p:ph type="sldImg"/>
          </p:nvPr>
        </p:nvSpPr>
        <p:spPr>
          <a:xfrm>
            <a:off x="1106805" y="812800"/>
            <a:ext cx="5343525" cy="4006850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3" name="Rectang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QAAD4fAADZKQAA1TwAABAAAAAmAAAACAAAAP//////////"/>
              </a:ext>
            </a:extLst>
          </p:cNvSpPr>
          <p:nvPr>
            <p:ph type="body"/>
          </p:nvPr>
        </p:nvSpPr>
        <p:spPr>
          <a:xfrm>
            <a:off x="755650" y="5078730"/>
            <a:ext cx="6047105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endParaRPr/>
          </a:p>
        </p:txBody>
      </p:sp>
      <p:sp>
        <p:nvSpPr>
          <p:cNvPr id="4" name="Rectangle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AtFAAASAMAABAAAAAmAAAACAAAAP//////////"/>
              </a:ext>
            </a:extLst>
          </p:cNvSpPr>
          <p:nvPr>
            <p:ph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defTabSz="914400">
              <a:lnSpc>
                <a:spcPct val="93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 sz="1400" cap="none">
                <a:solidFill>
                  <a:srgbClr val="000000"/>
                </a:solidFill>
                <a:latin typeface="Times New Roman" pitchFamily="1" charset="0"/>
                <a:ea typeface="Arial" pitchFamily="2" charset="0"/>
                <a:cs typeface="Arial" pitchFamily="2" charset="0"/>
              </a:defRPr>
            </a:pPr>
            <a:endParaRPr/>
          </a:p>
        </p:txBody>
      </p:sp>
      <p:sp>
        <p:nvSpPr>
          <p:cNvPr id="5" name="Rectangle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hoAAAAAAAB/LgAASAMAABAAAAAmAAAACAAAAP//////////"/>
              </a:ext>
            </a:extLst>
          </p:cNvSpPr>
          <p:nvPr>
            <p:ph type="dt" idx="10"/>
          </p:nvPr>
        </p:nvSpPr>
        <p:spPr>
          <a:xfrm>
            <a:off x="427863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algn="r" defTabSz="914400">
              <a:lnSpc>
                <a:spcPct val="93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 sz="1400" cap="none">
                <a:solidFill>
                  <a:srgbClr val="000000"/>
                </a:solidFill>
                <a:latin typeface="Times New Roman" pitchFamily="1" charset="0"/>
                <a:ea typeface="Arial" pitchFamily="2" charset="0"/>
                <a:cs typeface="Arial" pitchFamily="2" charset="0"/>
              </a:defRPr>
            </a:pPr>
            <a:endParaRPr/>
          </a:p>
        </p:txBody>
      </p:sp>
      <p:sp>
        <p:nvSpPr>
          <p:cNvPr id="6" name="Rectangle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Hs+AAAtFAAAw0EAABAAAAAmAAAACAAAAP//////////"/>
              </a:ext>
            </a:extLst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 defTabSz="914400">
              <a:lnSpc>
                <a:spcPct val="93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  <a:defRPr sz="1400" cap="none">
                <a:solidFill>
                  <a:srgbClr val="000000"/>
                </a:solidFill>
                <a:latin typeface="Times New Roman" pitchFamily="1" charset="0"/>
                <a:ea typeface="Arial" pitchFamily="2" charset="0"/>
                <a:cs typeface="Arial" pitchFamily="2" charset="0"/>
              </a:defRPr>
            </a:pPr>
            <a:endParaRPr/>
          </a:p>
        </p:txBody>
      </p:sp>
      <p:sp>
        <p:nvSpPr>
          <p:cNvPr id="7" name="Rectangle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hoAAHs+AAB/LgAAw0EAABAAAAAmAAAACAAAAP//////////"/>
              </a:ext>
            </a:extLst>
          </p:cNvSpPr>
          <p:nvPr>
            <p:ph type="sldNum" idx="12"/>
          </p:nvPr>
        </p:nvSpPr>
        <p:spPr>
          <a:xfrm>
            <a:off x="427863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b">
            <a:prstTxWarp prst="textNoShape">
              <a:avLst/>
            </a:prstTxWarp>
          </a:bodyPr>
          <a:lstStyle/>
          <a:p>
            <a:pPr algn="r" defTabSz="914400">
              <a:lnSpc>
                <a:spcPct val="93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7A424175-3B97-17B7-D9FA-CDE20FB42F98}" type="slidenum">
              <a:rPr sz="1400" cap="none">
                <a:solidFill>
                  <a:srgbClr val="000000"/>
                </a:solidFill>
                <a:latin typeface="Times New Roman" pitchFamily="1" charset="0"/>
                <a:ea typeface="Times New Roman" pitchFamily="1" charset="0"/>
                <a:cs typeface="Times New Roman" pitchFamily="1" charset="0"/>
              </a:rPr>
              <a:t>‹nº›</a:t>
            </a:fld>
            <a:endParaRPr sz="1400" cap="none">
              <a:solidFill>
                <a:srgbClr val="000000"/>
              </a:solidFill>
              <a:latin typeface="Times New Roman" pitchFamily="1" charset="0"/>
              <a:ea typeface="Times New Roman" pitchFamily="1" charset="0"/>
              <a:cs typeface="Times New Roman" pitchFamily="1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rgbClr val="000000"/>
        </a:solidFill>
        <a:effectLst/>
        <a:latin typeface="Times New Roman" pitchFamily="1" charset="0"/>
        <a:ea typeface="Times New Roman" pitchFamily="1" charset="0"/>
        <a:cs typeface="Times New Roman" pitchFamily="1" charset="0"/>
      </a:defRPr>
    </a:lvl1pPr>
    <a:lvl2pPr marL="742950" marR="0" indent="-28575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rgbClr val="000000"/>
        </a:solidFill>
        <a:effectLst/>
        <a:latin typeface="Times New Roman" pitchFamily="1" charset="0"/>
        <a:ea typeface="Times New Roman" pitchFamily="1" charset="0"/>
        <a:cs typeface="Times New Roman" pitchFamily="1" charset="0"/>
      </a:defRPr>
    </a:lvl2pPr>
    <a:lvl3pPr marL="1143000" marR="0" indent="-22860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rgbClr val="000000"/>
        </a:solidFill>
        <a:effectLst/>
        <a:latin typeface="Times New Roman" pitchFamily="1" charset="0"/>
        <a:ea typeface="Times New Roman" pitchFamily="1" charset="0"/>
        <a:cs typeface="Times New Roman" pitchFamily="1" charset="0"/>
      </a:defRPr>
    </a:lvl3pPr>
    <a:lvl4pPr marL="1600200" marR="0" indent="-22860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rgbClr val="000000"/>
        </a:solidFill>
        <a:effectLst/>
        <a:latin typeface="Times New Roman" pitchFamily="1" charset="0"/>
        <a:ea typeface="Times New Roman" pitchFamily="1" charset="0"/>
        <a:cs typeface="Times New Roman" pitchFamily="1" charset="0"/>
      </a:defRPr>
    </a:lvl4pPr>
    <a:lvl5pPr marL="2057400" marR="0" indent="-228600" algn="l" defTabSz="449580">
      <a:lnSpc>
        <a:spcPct val="100000"/>
      </a:lnSpc>
      <a:spcBef>
        <a:spcPts val="0"/>
      </a:spcBef>
      <a:spcAft>
        <a:spcPts val="0"/>
      </a:spcAft>
      <a:buNone/>
      <a:tabLst/>
      <a:defRPr sz="1200" b="0" i="0" u="none" strike="noStrike" kern="1" cap="none" spc="0" baseline="0">
        <a:solidFill>
          <a:srgbClr val="000000"/>
        </a:solidFill>
        <a:effectLst/>
        <a:latin typeface="Times New Roman" pitchFamily="1" charset="0"/>
        <a:ea typeface="Times New Roman" pitchFamily="1" charset="0"/>
        <a:cs typeface="Times New Roman" pitchFamily="1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0"/>
        <a:ea typeface="Arial" pitchFamily="2" charset="0"/>
        <a:cs typeface="Arial" pitchFamily="2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EgAAAA0AAAAAAAAAAAA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QNCg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hoAAHs+AAB/LgAAw0EAABAAAAAmAAAACAAAAP//////////"/>
              </a:ext>
            </a:extLst>
          </p:cNvSpPr>
          <p:nvPr/>
        </p:nvSpPr>
        <p:spPr>
          <a:xfrm>
            <a:off x="427863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b"/>
          <a:lstStyle/>
          <a:p>
            <a:pPr algn="r" defTabSz="914400">
              <a:lnSpc>
                <a:spcPct val="93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7A42342D-6397-17C2-D9FA-95977AB42FC0}" type="slidenum">
              <a:rPr sz="1400" cap="none"/>
              <a:t>1</a:t>
            </a:fld>
            <a:endParaRPr sz="1400" cap="none"/>
          </a:p>
        </p:txBody>
      </p:sp>
      <p:sp>
        <p:nvSpPr>
          <p:cNvPr id="3" name="Text Box 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kAAAAEgAAACQAAAASAAAAAAAAAABAAAAAAAAAAEAAABQAAAAAAAAAAAA4D8AAAAAAADgPwAAAAAAAOA/AAAAAAAA4D8AAAAAAADgPwAAAAAAAOA/AAAAAAAA4D8AAAAAAADgPwAAAAAAAOA/AAAAAAAA4D8CAAAAjAAAAAEAAAAAAAAA////AP///wgAAAAAAAAAAAAAAAAAAAAAAAAAAAAAAAAAAAAAZAAAAAEAAABAAAAAAAAAAAAAAAA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+9uG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wYAAAAFAACwJwAAqR0AABAAAAAmAAAACAAAAP//////////"/>
              </a:ext>
            </a:extLst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Text Box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fpdL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QAAD4fAADbKQAA1zwAABAgAAAmAAAACAAAAP//////////"/>
              </a:ext>
            </a:extLst>
          </p:cNvSpPr>
          <p:nvPr>
            <p:ph type="body" idx="1"/>
          </p:nvPr>
        </p:nvSpPr>
        <p:spPr>
          <a:xfrm>
            <a:off x="755650" y="5078730"/>
            <a:ext cx="6048375" cy="4811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EgAAAA0AAAAAAAAAAAA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hoAAHs+AAB/LgAAw0EAABAAAAAmAAAACAAAAP//////////"/>
              </a:ext>
            </a:extLst>
          </p:cNvSpPr>
          <p:nvPr/>
        </p:nvSpPr>
        <p:spPr>
          <a:xfrm>
            <a:off x="427863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b"/>
          <a:lstStyle/>
          <a:p>
            <a:pPr algn="r" defTabSz="914400">
              <a:lnSpc>
                <a:spcPct val="93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7A423232-7C97-17C4-D9FA-8A917CB42FDF}" type="slidenum">
              <a:rPr sz="1400" cap="none"/>
              <a:t>9</a:t>
            </a:fld>
            <a:endParaRPr sz="1400" cap="none"/>
          </a:p>
        </p:txBody>
      </p:sp>
      <p:sp>
        <p:nvSpPr>
          <p:cNvPr id="3" name="Text Box 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kAAAAEgAAACQAAAASAAAAAAAAAABAAAAAAAAAAEAAABQAAAAAAAAAAAA4D8AAAAAAADgPwAAAAAAAOA/AAAAAAAA4D8AAAAAAADgPwAAAAAAAOA/AAAAAAAA4D8AAAAAAADgPwAAAAAAAOA/AAAAAAAA4D8CAAAAjAAAAAEAAAAAAAAA////AP///wgAAAAAAAAAAAAAAAAAAAAAAAAAAAAAAAAAAAAAZAAAAAEAAABAAAAAAAAAAAAAAAA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wYAAAAFAACzJwAAqR0AABAAAAAmAAAACAAAAP//////////"/>
              </a:ext>
            </a:extLst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Text Box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QAAD4fAADbKQAA1zwAABAgAAAmAAAACAAAAP//////////"/>
              </a:ext>
            </a:extLst>
          </p:cNvSpPr>
          <p:nvPr>
            <p:ph type="body" idx="1"/>
          </p:nvPr>
        </p:nvSpPr>
        <p:spPr>
          <a:xfrm>
            <a:off x="755650" y="5078730"/>
            <a:ext cx="6048375" cy="4811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323E10-6B1A-0102-62D5-6AF8322F0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58F5C56-0CBA-CC7C-9443-8D3F20798318}"/>
              </a:ext>
            </a:extLst>
          </p:cNvPr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EgAAAA0AAAAAAAAAAAA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hoAAHs+AAB/LgAAw0EAABAAAAAmAAAACAAAAP//////////"/>
              </a:ext>
            </a:extLst>
          </p:cNvSpPr>
          <p:nvPr/>
        </p:nvSpPr>
        <p:spPr>
          <a:xfrm>
            <a:off x="427863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b"/>
          <a:lstStyle/>
          <a:p>
            <a:pPr algn="r" defTabSz="914400">
              <a:lnSpc>
                <a:spcPct val="93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7A423232-7C97-17C4-D9FA-8A917CB42FDF}" type="slidenum">
              <a:rPr sz="1400" cap="none"/>
              <a:t>10</a:t>
            </a:fld>
            <a:endParaRPr sz="1400" cap="none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B1A875C4-2453-4971-F557-76D4CC5E906F}"/>
              </a:ext>
            </a:extLst>
          </p:cNvPr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kAAAAEgAAACQAAAASAAAAAAAAAABAAAAAAAAAAEAAABQAAAAAAAAAAAA4D8AAAAAAADgPwAAAAAAAOA/AAAAAAAA4D8AAAAAAADgPwAAAAAAAOA/AAAAAAAA4D8AAAAAAADgPwAAAAAAAOA/AAAAAAAA4D8CAAAAjAAAAAEAAAAAAAAA////AP///wgAAAAAAAAAAAAAAAAAAAAAAAAAAAAAAAAAAAAAZAAAAAEAAABAAAAAAAAAAAAAAAA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wYAAAAFAACzJwAAqR0AABAAAAAmAAAACAAAAP//////////"/>
              </a:ext>
            </a:extLst>
          </p:cNvSpPr>
          <p:nvPr>
            <p:ph type="sldImg"/>
          </p:nvPr>
        </p:nvSpPr>
        <p:spPr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7B399EEE-44EF-6AE7-87F1-82710CC77573}"/>
              </a:ext>
            </a:extLst>
          </p:cNvPr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QAAD4fAADbKQAA1zwAABAgAAAmAAAACAAAAP//////////"/>
              </a:ext>
            </a:extLst>
          </p:cNvSpPr>
          <p:nvPr>
            <p:ph type="body" idx="1"/>
          </p:nvPr>
        </p:nvSpPr>
        <p:spPr>
          <a:xfrm>
            <a:off x="755650" y="5078730"/>
            <a:ext cx="6048375" cy="4811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971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EgAAAA0AAAAAAAAAAAAAAAAAAAAAAAAAAAAAAAAC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hoAAHs+AAB/LgAAw0EAABAAAAAmAAAACAAAAP//////////"/>
              </a:ext>
            </a:extLst>
          </p:cNvSpPr>
          <p:nvPr/>
        </p:nvSpPr>
        <p:spPr>
          <a:xfrm>
            <a:off x="427863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b"/>
          <a:lstStyle/>
          <a:p>
            <a:pPr algn="r" defTabSz="914400">
              <a:lnSpc>
                <a:spcPct val="93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7A4256A8-E697-17A0-D9FA-10F518B42F45}" type="slidenum">
              <a:rPr sz="1400" cap="none"/>
              <a:t>11</a:t>
            </a:fld>
            <a:endParaRPr sz="1400" cap="none"/>
          </a:p>
        </p:txBody>
      </p:sp>
      <p:sp>
        <p:nvSpPr>
          <p:cNvPr id="3" name="Text Box 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kAAAAEgAAACQAAAASAAAAAAAAAABAAAAAAAAAAEAAABQAAAAAAAAAAAA4D8AAAAAAADgPwAAAAAAAOA/AAAAAAAA4D8AAAAAAADgPwAAAAAAAOA/AAAAAAAA4D8AAAAAAADgPwAAAAAAAOA/AAAAAAAA4D8CAAAAjAAAAAEAAAAAAAAA////AP///wgAAAAAAAAAAAAAAAAAAAAAAAAAAAAAAAAAAAAAZAAAAAEAAABAAAAAAAAAAAAAAAA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wYAAAAFAACwJwAAqR0AABAAAAAmAAAACAAAAP//////////"/>
              </a:ext>
            </a:extLst>
          </p:cNvSpPr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</p:sp>
      <p:sp>
        <p:nvSpPr>
          <p:cNvPr id="4" name="Text Box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pgQAAD4fAADbKQAA1zwAABAgAAAmAAAACAAAAP//////////"/>
              </a:ext>
            </a:extLst>
          </p:cNvSpPr>
          <p:nvPr>
            <p:ph type="body" idx="1"/>
          </p:nvPr>
        </p:nvSpPr>
        <p:spPr>
          <a:xfrm>
            <a:off x="755650" y="5078730"/>
            <a:ext cx="6048375" cy="4811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15143" y="2630943"/>
            <a:ext cx="7650339" cy="1814322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58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449" y="4797873"/>
            <a:ext cx="5623729" cy="136675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9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 algn="ctr">
              <a:buNone/>
              <a:defRPr sz="2094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29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02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54591" y="1033156"/>
            <a:ext cx="1161924" cy="54933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70554" y="1033156"/>
            <a:ext cx="5199254" cy="54933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9765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6166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19756" y="2630943"/>
            <a:ext cx="7651194" cy="1814322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58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8449" y="4797786"/>
            <a:ext cx="5623729" cy="1394519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503972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0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5143" y="2907955"/>
            <a:ext cx="3624817" cy="341936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0665" y="2907955"/>
            <a:ext cx="3627565" cy="341936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176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142" y="2550133"/>
            <a:ext cx="3624818" cy="776126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094" b="0" cap="all" spc="11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03972" indent="0">
              <a:buNone/>
              <a:defRPr sz="2094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5142" y="3464851"/>
            <a:ext cx="3624818" cy="28624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0665" y="3464851"/>
            <a:ext cx="3627565" cy="286246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40665" y="2550133"/>
            <a:ext cx="3627565" cy="776126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094" b="0" cap="all" spc="11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03972" indent="0">
              <a:buNone/>
              <a:defRPr sz="2094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6596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046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4900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5040313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706331" y="2473407"/>
            <a:ext cx="3627651" cy="125828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315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9545" y="887002"/>
            <a:ext cx="3981847" cy="5785671"/>
          </a:xfrm>
        </p:spPr>
        <p:txBody>
          <a:bodyPr>
            <a:normAutofit/>
          </a:bodyPr>
          <a:lstStyle>
            <a:lvl1pPr>
              <a:defRPr sz="2094">
                <a:solidFill>
                  <a:schemeClr val="tx1"/>
                </a:solidFill>
              </a:defRPr>
            </a:lvl1pPr>
            <a:lvl2pPr>
              <a:defRPr sz="1764">
                <a:solidFill>
                  <a:schemeClr val="tx1"/>
                </a:solidFill>
              </a:defRPr>
            </a:lvl2pPr>
            <a:lvl3pPr>
              <a:defRPr sz="1764">
                <a:solidFill>
                  <a:schemeClr val="tx1"/>
                </a:solidFill>
              </a:defRPr>
            </a:lvl3pPr>
            <a:lvl4pPr>
              <a:defRPr sz="1764">
                <a:solidFill>
                  <a:schemeClr val="tx1"/>
                </a:solidFill>
              </a:defRPr>
            </a:lvl4pPr>
            <a:lvl5pPr>
              <a:defRPr sz="1764">
                <a:solidFill>
                  <a:schemeClr val="tx1"/>
                </a:solidFill>
              </a:defRPr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359" y="3913127"/>
            <a:ext cx="3137595" cy="241851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706331" y="6874264"/>
            <a:ext cx="4196289" cy="352785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801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" y="0"/>
            <a:ext cx="5040311" cy="7559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705644" y="2473405"/>
            <a:ext cx="3629025" cy="1259946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315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40313" y="-46487"/>
            <a:ext cx="5045354" cy="7559675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527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359" y="3913129"/>
            <a:ext cx="3137595" cy="2418519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653">
                <a:solidFill>
                  <a:srgbClr val="FFFFFF"/>
                </a:solidFill>
              </a:defRPr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9/10/2025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05644" y="6874264"/>
            <a:ext cx="4193540" cy="352785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003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770553" y="1063394"/>
            <a:ext cx="6545963" cy="131034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0553" y="2907957"/>
            <a:ext cx="6545963" cy="3419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91369" y="6877139"/>
            <a:ext cx="2276861" cy="357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5142" y="6874264"/>
            <a:ext cx="5023406" cy="3527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4151" y="6854105"/>
            <a:ext cx="403225" cy="403183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213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1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sldNum="0" hdr="0" ftr="0" dt="0"/>
  <p:txStyles>
    <p:titleStyle>
      <a:lvl1pPr algn="ctr" defTabSz="1007943" rtl="0" eaLnBrk="1" latinLnBrk="0" hangingPunct="1">
        <a:lnSpc>
          <a:spcPct val="90000"/>
        </a:lnSpc>
        <a:spcBef>
          <a:spcPct val="0"/>
        </a:spcBef>
        <a:buNone/>
        <a:defRPr sz="2866" kern="1200" cap="all" spc="22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100000"/>
        </a:lnSpc>
        <a:spcBef>
          <a:spcPts val="1102"/>
        </a:spcBef>
        <a:buClr>
          <a:schemeClr val="accent2"/>
        </a:buClr>
        <a:buFont typeface="Arial" panose="020B0604020202020204" pitchFamily="34" charset="0"/>
        <a:buChar char="•"/>
        <a:defRPr sz="1984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03972" indent="-251986" algn="l" defTabSz="1007943" rtl="0" eaLnBrk="1" latinLnBrk="0" hangingPunct="1">
        <a:lnSpc>
          <a:spcPct val="100000"/>
        </a:lnSpc>
        <a:spcBef>
          <a:spcPts val="1102"/>
        </a:spcBef>
        <a:buClr>
          <a:schemeClr val="accent2"/>
        </a:buClr>
        <a:buFont typeface="Arial" panose="020B0604020202020204" pitchFamily="34" charset="0"/>
        <a:buChar char="•"/>
        <a:defRPr sz="1764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55957" indent="-251986" algn="l" defTabSz="1007943" rtl="0" eaLnBrk="1" latinLnBrk="0" hangingPunct="1">
        <a:lnSpc>
          <a:spcPct val="100000"/>
        </a:lnSpc>
        <a:spcBef>
          <a:spcPts val="1102"/>
        </a:spcBef>
        <a:buClr>
          <a:schemeClr val="accent2"/>
        </a:buClr>
        <a:buFont typeface="Arial" panose="020B0604020202020204" pitchFamily="34" charset="0"/>
        <a:buChar char="•"/>
        <a:defRPr sz="1764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7943" indent="-251986" algn="l" defTabSz="1007943" rtl="0" eaLnBrk="1" latinLnBrk="0" hangingPunct="1">
        <a:lnSpc>
          <a:spcPct val="100000"/>
        </a:lnSpc>
        <a:spcBef>
          <a:spcPts val="1102"/>
        </a:spcBef>
        <a:buClr>
          <a:schemeClr val="accent2"/>
        </a:buClr>
        <a:buFont typeface="Arial" panose="020B0604020202020204" pitchFamily="34" charset="0"/>
        <a:buChar char="•"/>
        <a:defRPr sz="1764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59929" indent="-251986" algn="l" defTabSz="1007943" rtl="0" eaLnBrk="1" latinLnBrk="0" hangingPunct="1">
        <a:lnSpc>
          <a:spcPct val="100000"/>
        </a:lnSpc>
        <a:spcBef>
          <a:spcPts val="1102"/>
        </a:spcBef>
        <a:buClr>
          <a:schemeClr val="accent2"/>
        </a:buClr>
        <a:buFont typeface="Arial" panose="020B0604020202020204" pitchFamily="34" charset="0"/>
        <a:buChar char="•"/>
        <a:defRPr sz="1764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448918" indent="-251986" algn="l" defTabSz="1007943" rtl="0" eaLnBrk="1" latinLnBrk="0" hangingPunct="1">
        <a:lnSpc>
          <a:spcPct val="100000"/>
        </a:lnSpc>
        <a:spcBef>
          <a:spcPts val="1102"/>
        </a:spcBef>
        <a:buClr>
          <a:schemeClr val="accent2"/>
        </a:buClr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6pPr>
      <a:lvl7pPr marL="1637908" indent="-251986" algn="l" defTabSz="1007943" rtl="0" eaLnBrk="1" latinLnBrk="0" hangingPunct="1">
        <a:lnSpc>
          <a:spcPct val="100000"/>
        </a:lnSpc>
        <a:spcBef>
          <a:spcPts val="1102"/>
        </a:spcBef>
        <a:buClr>
          <a:schemeClr val="accent2"/>
        </a:buClr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7pPr>
      <a:lvl8pPr marL="1826897" indent="-251986" algn="l" defTabSz="1007943" rtl="0" eaLnBrk="1" latinLnBrk="0" hangingPunct="1">
        <a:lnSpc>
          <a:spcPct val="100000"/>
        </a:lnSpc>
        <a:spcBef>
          <a:spcPts val="1102"/>
        </a:spcBef>
        <a:buClr>
          <a:schemeClr val="accent2"/>
        </a:buClr>
        <a:buFont typeface="Arial" panose="020B0604020202020204" pitchFamily="34" charset="0"/>
        <a:buChar char="•"/>
        <a:defRPr sz="1764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015886" indent="-251986" algn="l" defTabSz="1007943" rtl="0" eaLnBrk="1" latinLnBrk="0" hangingPunct="1">
        <a:lnSpc>
          <a:spcPct val="100000"/>
        </a:lnSpc>
        <a:spcBef>
          <a:spcPts val="1102"/>
        </a:spcBef>
        <a:buClr>
          <a:schemeClr val="accent2"/>
        </a:buClr>
        <a:buFont typeface="Arial" panose="020B0604020202020204" pitchFamily="34" charset="0"/>
        <a:buChar char="•"/>
        <a:defRPr sz="1764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00">
              <a:srgbClr val="F3E3E3"/>
            </a:gs>
            <a:gs pos="100000">
              <a:srgbClr val="F4D4D4"/>
            </a:gs>
            <a:gs pos="100000">
              <a:srgbClr val="F6B6B6"/>
            </a:gs>
            <a:gs pos="100000">
              <a:srgbClr val="F97979"/>
            </a:gs>
            <a:gs pos="0">
              <a:schemeClr val="bg1">
                <a:lumMod val="95000"/>
              </a:schemeClr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vPD0k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J/f38AgICAA8zMzADAwP8Af39/AAAAAAAAAAAAAAAAAAAAAAAAAAAAIQAAABgAAAAUAAAAjAMAAPEJAABZOwAANxEAABAgAAAmAAAACAAAAP//////////"/>
              </a:ext>
            </a:extLst>
          </p:cNvSpPr>
          <p:nvPr/>
        </p:nvSpPr>
        <p:spPr>
          <a:xfrm>
            <a:off x="576580" y="1616075"/>
            <a:ext cx="9070975" cy="1182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/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 dirty="0"/>
              <a:t>Alison Gustavo Valli </a:t>
            </a:r>
          </a:p>
          <a:p>
            <a:pPr marL="0" indent="0" algn="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 dirty="0"/>
              <a:t>Isabella F. da Silva Barbosa</a:t>
            </a:r>
          </a:p>
          <a:p>
            <a:pPr marL="0" indent="0" algn="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 dirty="0"/>
              <a:t>Julia Furtado </a:t>
            </a:r>
            <a:r>
              <a:rPr sz="2000" cap="none" dirty="0" err="1"/>
              <a:t>Polycarpo</a:t>
            </a:r>
            <a:endParaRPr sz="2000" cap="none" dirty="0"/>
          </a:p>
          <a:p>
            <a:pPr marL="0" indent="0" algn="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 dirty="0"/>
              <a:t>Larissa Ribeiro</a:t>
            </a:r>
          </a:p>
        </p:txBody>
      </p:sp>
      <p:sp>
        <p:nvSpPr>
          <p:cNvPr id="3" name="Rectangle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tdnj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J/f38AgICAA8zMzADAwP8Af39/AAAAAAAAAAAAAAAAAAAAAAAAAAAAIQAAABgAAAAUAAAA6AIAAPAWAAC1OgAAzxsAABAgAAAmAAAACAAAAP//////////"/>
              </a:ext>
            </a:extLst>
          </p:cNvSpPr>
          <p:nvPr/>
        </p:nvSpPr>
        <p:spPr>
          <a:xfrm>
            <a:off x="472440" y="3728720"/>
            <a:ext cx="9070975" cy="7918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800" cap="none"/>
              <a:t>HARDWARE: ARQUITETURA RISC E CISC</a:t>
            </a:r>
          </a:p>
        </p:txBody>
      </p:sp>
      <p:sp>
        <p:nvSpPr>
          <p:cNvPr id="4" name="Rectangle 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9cun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J/f38AgICAA8zMzADAwP8Af39/AAAAAAAAAAAAAAAAAAAAAAAAAAAAIQAAABgAAAAUAAAAOwQAAJ8hAAAIPAAAFCUAABAgAAAmAAAACAAAAP//////////"/>
              </a:ext>
            </a:extLst>
          </p:cNvSpPr>
          <p:nvPr/>
        </p:nvSpPr>
        <p:spPr>
          <a:xfrm>
            <a:off x="687705" y="5465445"/>
            <a:ext cx="9070975" cy="561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 dirty="0" err="1"/>
              <a:t>Orientadores</a:t>
            </a:r>
            <a:r>
              <a:rPr sz="2000" cap="none" dirty="0"/>
              <a:t>: Roberto Melle Pinto / </a:t>
            </a:r>
            <a:r>
              <a:rPr sz="2000" cap="none" dirty="0" err="1"/>
              <a:t>Ronildo</a:t>
            </a:r>
            <a:r>
              <a:rPr sz="2000" cap="none" dirty="0"/>
              <a:t> Aparecido Ferreira</a:t>
            </a:r>
          </a:p>
        </p:txBody>
      </p:sp>
      <p:sp>
        <p:nvSpPr>
          <p:cNvPr id="5" name="Rectangle 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+5uL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J/f38AgICAA8zMzADAwP8Af39/AAAAAAAAAAAAAAAAAAAAAAAAAAAAIQAAABgAAAAUAAAAWgMAAF8oAAAnOwAA2SsAABAgAAAmAAAACAAAAP//////////"/>
              </a:ext>
            </a:extLst>
          </p:cNvSpPr>
          <p:nvPr/>
        </p:nvSpPr>
        <p:spPr>
          <a:xfrm>
            <a:off x="544830" y="6562725"/>
            <a:ext cx="9070975" cy="565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 dirty="0"/>
              <a:t>JUNDIAÍ</a:t>
            </a: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 dirty="0"/>
              <a:t>2025</a:t>
            </a:r>
          </a:p>
        </p:txBody>
      </p:sp>
      <p:pic>
        <p:nvPicPr>
          <p:cNvPr id="6" name="Imagem 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S8LBaB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DMmQX///8BAAAAAAAAAAAAAAAAAAAAAAAAAAAAAAAAAAAAAAAAAAAAAAACf39/AICAgAPMzMwAwMD/AH9/fwAAAAAAAAAAAAAAAAD///8AAAAAACEAAAAYAAAAFAAAAAocAACQAQAAWTsAAGsG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558030" y="254000"/>
            <a:ext cx="5089525" cy="7893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m 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S8LBaB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DMmQX///8BAAAAAAAAAAAAAAAAAAAAAAAAAAAAAAAAAAAAAAAAAAAAAAACf39/AICAgAPMzMwAwMD/AH9/fwAAAAAAAAAAAAAAAAD///8AAAAAACEAAAAYAAAAFAAAAPISAABfAAAAChwAAJ4H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0" y="60325"/>
            <a:ext cx="1478280" cy="11779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3E3E3"/>
            </a:gs>
            <a:gs pos="100000">
              <a:srgbClr val="F4D4D4"/>
            </a:gs>
            <a:gs pos="100000">
              <a:srgbClr val="F6B6B6"/>
            </a:gs>
            <a:gs pos="100000">
              <a:srgbClr val="F97979"/>
            </a:gs>
            <a:gs pos="0">
              <a:schemeClr val="bg1">
                <a:lumMod val="95000"/>
              </a:schemeClr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B5A06B-8332-7FB9-6D0B-AD0E514A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94F5D6-23CD-D54D-7C84-4C09EE709259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B/f38AgICAA8zMzADAwP8Af39/AAAAAAAAAAAAAAAAAAAAAAAAAAAAIQAAABgAAAAUAAAA0AIAALABAACXOwAAYAYAAAAgAAAmAAAACAAAAP//////////"/>
              </a:ext>
            </a:extLst>
          </p:cNvSpPr>
          <p:nvPr/>
        </p:nvSpPr>
        <p:spPr>
          <a:xfrm>
            <a:off x="427355" y="818515"/>
            <a:ext cx="9229725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sz="4400" b="0" cap="none">
                <a:solidFill>
                  <a:schemeClr val="tx1"/>
                </a:solidFill>
              </a:defRPr>
            </a:pPr>
            <a:r>
              <a:rPr dirty="0" err="1"/>
              <a:t>Referências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230033-F3A5-1ED4-8BB0-EA5A41B8C02B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B/f38AgICAA8zMzADAwP8Af39/AAAAAAAAAAAAAAAAAAAAAAAAAAAAIQAAABgAAAAUAAAAFwMAAMkIAABoOwAAqQoAAAAgAAAmAAAACAAAAP//////////"/>
              </a:ext>
            </a:extLst>
          </p:cNvSpPr>
          <p:nvPr/>
        </p:nvSpPr>
        <p:spPr>
          <a:xfrm>
            <a:off x="502285" y="1428115"/>
            <a:ext cx="915479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sz="1400" cap="none">
                <a:solidFill>
                  <a:srgbClr val="000000"/>
                </a:solidFill>
              </a:defRPr>
            </a:pPr>
            <a:r>
              <a:rPr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BC4CF-8790-C6D0-F09E-E9FADD4BC227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B/f38AgICAA8zMzADAwP8Af39/AAAAAAAAAAAAAAAAAAAAAAAAAAAAIQAAABgAAAAUAAAA6QIAAOsLAADTOQAAqyoAAAAgAAAmAAAACAAAAP//////////"/>
              </a:ext>
            </a:extLst>
          </p:cNvSpPr>
          <p:nvPr/>
        </p:nvSpPr>
        <p:spPr>
          <a:xfrm>
            <a:off x="427365" y="2342515"/>
            <a:ext cx="8926830" cy="356457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sz="1400" cap="none">
                <a:solidFill>
                  <a:srgbClr val="000000"/>
                </a:solidFill>
              </a:defRPr>
            </a:pPr>
            <a:r>
              <a:rPr sz="1600" dirty="0"/>
              <a:t>RODRIGUES, L. CISC: </a:t>
            </a:r>
            <a:r>
              <a:rPr sz="1600" dirty="0" err="1"/>
              <a:t>Conheça</a:t>
            </a:r>
            <a:r>
              <a:rPr sz="1600" dirty="0"/>
              <a:t> </a:t>
            </a:r>
            <a:r>
              <a:rPr sz="1600" dirty="0" err="1"/>
              <a:t>tudo</a:t>
            </a:r>
            <a:r>
              <a:rPr sz="1600" dirty="0"/>
              <a:t> </a:t>
            </a:r>
            <a:r>
              <a:rPr sz="1600" dirty="0" err="1"/>
              <a:t>sobre</a:t>
            </a:r>
            <a:r>
              <a:rPr sz="1600" dirty="0"/>
              <a:t> </a:t>
            </a:r>
            <a:r>
              <a:rPr sz="1600" dirty="0" err="1"/>
              <a:t>essa</a:t>
            </a:r>
            <a:r>
              <a:rPr sz="1600" dirty="0"/>
              <a:t> </a:t>
            </a:r>
            <a:r>
              <a:rPr sz="1600" dirty="0" err="1"/>
              <a:t>arquitetura</a:t>
            </a:r>
            <a:r>
              <a:rPr sz="1600" dirty="0"/>
              <a:t> de </a:t>
            </a:r>
            <a:r>
              <a:rPr sz="1600" dirty="0" err="1"/>
              <a:t>processadores</a:t>
            </a:r>
            <a:r>
              <a:rPr sz="1600" dirty="0"/>
              <a:t>. 2023. </a:t>
            </a:r>
            <a:endParaRPr lang="pt-BR" sz="1600" dirty="0"/>
          </a:p>
          <a:p>
            <a:pPr>
              <a:defRPr sz="1400" cap="none">
                <a:solidFill>
                  <a:srgbClr val="000000"/>
                </a:solidFill>
              </a:defRPr>
            </a:pPr>
            <a:r>
              <a:rPr sz="1600" dirty="0" err="1"/>
              <a:t>Disponível</a:t>
            </a:r>
            <a:r>
              <a:rPr sz="1600" dirty="0"/>
              <a:t> </a:t>
            </a:r>
            <a:r>
              <a:rPr sz="1600" dirty="0" err="1"/>
              <a:t>em</a:t>
            </a:r>
            <a:r>
              <a:rPr sz="1600" dirty="0"/>
              <a:t>: &lt;https://academiatech.blog.br/cisc/&gt;. </a:t>
            </a:r>
            <a:r>
              <a:rPr sz="1600" dirty="0" err="1"/>
              <a:t>Acesso</a:t>
            </a:r>
            <a:r>
              <a:rPr sz="1600" dirty="0"/>
              <a:t> </a:t>
            </a:r>
            <a:r>
              <a:rPr sz="1600" dirty="0" err="1"/>
              <a:t>em</a:t>
            </a:r>
            <a:r>
              <a:rPr sz="1600" dirty="0"/>
              <a:t>: 9 set. 2025.</a:t>
            </a:r>
          </a:p>
          <a:p>
            <a:pPr>
              <a:defRPr sz="1400" cap="none">
                <a:solidFill>
                  <a:srgbClr val="000000"/>
                </a:solidFill>
              </a:defRPr>
            </a:pPr>
            <a:endParaRPr sz="1600" dirty="0"/>
          </a:p>
          <a:p>
            <a:pPr>
              <a:defRPr sz="1400" cap="none">
                <a:solidFill>
                  <a:srgbClr val="000000"/>
                </a:solidFill>
              </a:defRPr>
            </a:pPr>
            <a:r>
              <a:rPr lang="pt-BR" sz="1600" dirty="0"/>
              <a:t>RODRIGUES, L. RISC: Conheça tudo sobre essa arquitetura de processadores. 2023. </a:t>
            </a:r>
          </a:p>
          <a:p>
            <a:pPr>
              <a:defRPr sz="1400" cap="none">
                <a:solidFill>
                  <a:srgbClr val="000000"/>
                </a:solidFill>
              </a:defRPr>
            </a:pPr>
            <a:r>
              <a:rPr lang="pt-BR" sz="1600" dirty="0"/>
              <a:t>Disponível em: &lt;https://academiatech.blog.br/</a:t>
            </a:r>
            <a:r>
              <a:rPr lang="pt-BR" sz="1600" dirty="0" err="1"/>
              <a:t>risc</a:t>
            </a:r>
            <a:r>
              <a:rPr lang="pt-BR" sz="1600" dirty="0"/>
              <a:t>/&gt;. Acesso em: 9 set. 2025.</a:t>
            </a:r>
          </a:p>
          <a:p>
            <a:pPr>
              <a:defRPr sz="1400" cap="none">
                <a:solidFill>
                  <a:srgbClr val="000000"/>
                </a:solidFill>
              </a:defRPr>
            </a:pPr>
            <a:endParaRPr lang="pt-BR" sz="1600" dirty="0"/>
          </a:p>
          <a:p>
            <a:pPr>
              <a:defRPr sz="1400" cap="none">
                <a:solidFill>
                  <a:srgbClr val="000000"/>
                </a:solidFill>
              </a:defRPr>
            </a:pPr>
            <a:r>
              <a:rPr lang="pt-BR" sz="1600" dirty="0"/>
              <a:t>TREFILIO, D. O que é a arquitetura CISC? Veja sua importância para os PCs. 2024.</a:t>
            </a:r>
          </a:p>
          <a:p>
            <a:pPr>
              <a:defRPr sz="1400" cap="none">
                <a:solidFill>
                  <a:srgbClr val="000000"/>
                </a:solidFill>
              </a:defRPr>
            </a:pPr>
            <a:r>
              <a:rPr lang="pt-BR" sz="1600" dirty="0"/>
              <a:t> Disponível em: &lt;https://canaltech.com.br/hardware/o-que-e-a-arquitetura-</a:t>
            </a:r>
            <a:r>
              <a:rPr lang="pt-BR" sz="1600" dirty="0" err="1"/>
              <a:t>cisc</a:t>
            </a:r>
            <a:r>
              <a:rPr lang="pt-BR" sz="1600" dirty="0"/>
              <a:t>/&gt;. </a:t>
            </a:r>
          </a:p>
          <a:p>
            <a:pPr>
              <a:defRPr sz="1400" cap="none">
                <a:solidFill>
                  <a:srgbClr val="000000"/>
                </a:solidFill>
              </a:defRPr>
            </a:pPr>
            <a:r>
              <a:rPr lang="pt-BR" sz="1600" dirty="0"/>
              <a:t>Acesso em: 9 set. 2025.</a:t>
            </a:r>
          </a:p>
          <a:p>
            <a:pPr>
              <a:defRPr sz="1400" cap="none">
                <a:solidFill>
                  <a:srgbClr val="000000"/>
                </a:solidFill>
              </a:defRPr>
            </a:pPr>
            <a:endParaRPr lang="pt-BR" sz="1600" dirty="0"/>
          </a:p>
          <a:p>
            <a:pPr>
              <a:defRPr sz="1400" cap="none">
                <a:solidFill>
                  <a:srgbClr val="000000"/>
                </a:solidFill>
              </a:defRPr>
            </a:pPr>
            <a:r>
              <a:rPr lang="pt-BR" sz="1600" dirty="0"/>
              <a:t>TREFILIO, D. O que é a arquitetura RISC? Veja sua importância para as CPUs. 2024. Disponível em: </a:t>
            </a:r>
          </a:p>
          <a:p>
            <a:pPr>
              <a:defRPr sz="1400" cap="none">
                <a:solidFill>
                  <a:srgbClr val="000000"/>
                </a:solidFill>
              </a:defRPr>
            </a:pPr>
            <a:r>
              <a:rPr lang="pt-BR" sz="1600" dirty="0"/>
              <a:t>&lt;https://canaltech.com.br/hardware/o-que-e-a-arquitetura-</a:t>
            </a:r>
            <a:r>
              <a:rPr lang="pt-BR" sz="1600" dirty="0" err="1"/>
              <a:t>risc</a:t>
            </a:r>
            <a:r>
              <a:rPr lang="pt-BR" sz="1600" dirty="0"/>
              <a:t>-com-conjunto-reduzido-de-</a:t>
            </a:r>
            <a:r>
              <a:rPr lang="pt-BR" sz="1600" dirty="0" err="1"/>
              <a:t>instrucoes</a:t>
            </a:r>
            <a:r>
              <a:rPr lang="pt-BR" sz="1600" dirty="0"/>
              <a:t>/&gt;. </a:t>
            </a:r>
          </a:p>
          <a:p>
            <a:pPr>
              <a:defRPr sz="1400" cap="none">
                <a:solidFill>
                  <a:srgbClr val="000000"/>
                </a:solidFill>
              </a:defRPr>
            </a:pPr>
            <a:r>
              <a:rPr lang="pt-BR" sz="1600" dirty="0"/>
              <a:t>Acesso em: 9 set. 2025.</a:t>
            </a:r>
          </a:p>
          <a:p>
            <a:pPr>
              <a:defRPr sz="1400" cap="none">
                <a:solidFill>
                  <a:srgbClr val="000000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5923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3E3E3"/>
            </a:gs>
            <a:gs pos="100000">
              <a:srgbClr val="F4D4D4"/>
            </a:gs>
            <a:gs pos="100000">
              <a:srgbClr val="F6B6B6"/>
            </a:gs>
            <a:gs pos="100000">
              <a:srgbClr val="F97979"/>
            </a:gs>
            <a:gs pos="0">
              <a:schemeClr val="bg1">
                <a:lumMod val="95000"/>
              </a:schemeClr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J/f38AgICAA8zMzADAwP8Af39/AAAAAAAAAAAAAAAAAAAAAAAAAAAAIQAAABgAAAAUAAAAjAMAAPEJAABZOwAANxEAABAgAAAmAAAACAAAAP//////////"/>
              </a:ext>
            </a:extLst>
          </p:cNvSpPr>
          <p:nvPr/>
        </p:nvSpPr>
        <p:spPr>
          <a:xfrm>
            <a:off x="576580" y="1616075"/>
            <a:ext cx="9070975" cy="11823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/>
          <a:lstStyle/>
          <a:p>
            <a:pPr marL="0" indent="0" algn="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Alison Gustavo Valli </a:t>
            </a:r>
          </a:p>
          <a:p>
            <a:pPr marL="0" indent="0" algn="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Isabella F. da Silva Barbosa</a:t>
            </a:r>
          </a:p>
          <a:p>
            <a:pPr marL="0" indent="0" algn="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Julia Furtado Polycarpo</a:t>
            </a:r>
          </a:p>
          <a:p>
            <a:pPr marL="0" indent="0" algn="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Larissa Ribeiro</a:t>
            </a:r>
          </a:p>
        </p:txBody>
      </p:sp>
      <p:sp>
        <p:nvSpPr>
          <p:cNvPr id="3" name="Rectangle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J/f38AgICAA8zMzADAwP8Af39/AAAAAAAAAAAAAAAAAAAAAAAAAAAAIQAAABgAAAAUAAAA6AIAAPAWAAC1OgAAzxsAABAgAAAmAAAACAAAAP//////////"/>
              </a:ext>
            </a:extLst>
          </p:cNvSpPr>
          <p:nvPr/>
        </p:nvSpPr>
        <p:spPr>
          <a:xfrm>
            <a:off x="472440" y="3728720"/>
            <a:ext cx="9070975" cy="7918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800" cap="none"/>
              <a:t>HARDWARE: ARQUITETURA RISC E CISC</a:t>
            </a:r>
          </a:p>
        </p:txBody>
      </p:sp>
      <p:sp>
        <p:nvSpPr>
          <p:cNvPr id="4" name="Rectangle 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J/f38AgICAA8zMzADAwP8Af39/AAAAAAAAAAAAAAAAAAAAAAAAAAAAIQAAABgAAAAUAAAAOwQAAJ8hAAAIPAAAFCUAABAgAAAmAAAACAAAAP//////////"/>
              </a:ext>
            </a:extLst>
          </p:cNvSpPr>
          <p:nvPr/>
        </p:nvSpPr>
        <p:spPr>
          <a:xfrm>
            <a:off x="687705" y="5465445"/>
            <a:ext cx="9070975" cy="561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Orientadores: Roberto Melle Pinto / Ronildo Aparecido Ferreira</a:t>
            </a:r>
          </a:p>
        </p:txBody>
      </p:sp>
      <p:sp>
        <p:nvSpPr>
          <p:cNvPr id="5" name="Rectangle 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J/f38AgICAA8zMzADAwP8Af39/AAAAAAAAAAAAAAAAAAAAAAAAAAAAIQAAABgAAAAUAAAAWgMAAF8oAAAnOwAA2SsAABAgAAAmAAAACAAAAP//////////"/>
              </a:ext>
            </a:extLst>
          </p:cNvSpPr>
          <p:nvPr/>
        </p:nvSpPr>
        <p:spPr>
          <a:xfrm>
            <a:off x="544830" y="6562725"/>
            <a:ext cx="9070975" cy="565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spcCol="215900" anchor="ctr"/>
          <a:lstStyle/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JUNDIAÍ</a:t>
            </a:r>
          </a:p>
          <a:p>
            <a:pPr marL="0" indent="0" algn="ctr" defTabSz="914400">
              <a:lnSpc>
                <a:spcPct val="100000"/>
              </a:lnSpc>
              <a:spcBef>
                <a:spcPts val="0"/>
              </a:spcBef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sz="2000" cap="none"/>
              <a:t>2025</a:t>
            </a:r>
          </a:p>
        </p:txBody>
      </p:sp>
      <p:pic>
        <p:nvPicPr>
          <p:cNvPr id="6" name="Imagem 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S8LBaB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m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DMmQX///8BAAAAAAAAAAAAAAAAAAAAAAAAAAAAAAAAAAAAAAAAAAAAAAACf39/AICAgAPMzMwAwMD/AH9/fwAAAAAAAAAAAAAAAAD///8AAAAAACEAAAAYAAAAFAAAAAocAACQAQAAWTsAAGsG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558030" y="254000"/>
            <a:ext cx="5089525" cy="7893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m 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S8LBaBMAAAAlAAAAEQAAAC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m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DMmQX///8BAAAAAAAAAAAAAAAAAAAAAAAAAAAAAAAAAAAAAAAAAAAAAAACf39/AICAgAPMzMwAwMD/AH9/fwAAAAAAAAAAAAAAAAD///8AAAAAACEAAAAYAAAAFAAAAPISAABfAAAAChwAAJ4H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0" y="60325"/>
            <a:ext cx="1478280" cy="11779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3E3E3"/>
            </a:gs>
            <a:gs pos="100000">
              <a:srgbClr val="F4D4D4"/>
            </a:gs>
            <a:gs pos="100000">
              <a:srgbClr val="F6B6B6"/>
            </a:gs>
            <a:gs pos="100000">
              <a:srgbClr val="F97979"/>
            </a:gs>
            <a:gs pos="0">
              <a:schemeClr val="bg1">
                <a:lumMod val="95000"/>
              </a:schemeClr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EAgY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AAAAAAAAAAA"/>
              </a:ext>
            </a:extLst>
          </p:cNvSpPr>
          <p:nvPr>
            <p:ph type="title"/>
          </p:nvPr>
        </p:nvSpPr>
        <p:spPr>
          <a:xfrm>
            <a:off x="1767330" y="694372"/>
            <a:ext cx="6545963" cy="131034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sz="3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sz="3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g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OEKAADmOgAA2CUAABAAAAAmAAAACAAAAAAAAAAAAAAA"/>
              </a:ext>
            </a:extLst>
          </p:cNvSpPr>
          <p:nvPr>
            <p:ph idx="1"/>
          </p:nvPr>
        </p:nvSpPr>
        <p:spPr>
          <a:xfrm>
            <a:off x="1767329" y="2703512"/>
            <a:ext cx="6545963" cy="3419362"/>
          </a:xfrm>
        </p:spPr>
        <p:txBody>
          <a:bodyPr/>
          <a:lstStyle/>
          <a:p>
            <a:pPr marL="0" indent="0">
              <a:buNone/>
            </a:pP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hardware: base para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desempenho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pt-BR"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eficiência</a:t>
            </a:r>
            <a:endParaRPr sz="20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Destaque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processadores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RISC e CISC</a:t>
            </a: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bibliográfica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aplicações</a:t>
            </a:r>
            <a:endParaRPr sz="20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analisar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diferenças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3E3E3"/>
            </a:gs>
            <a:gs pos="100000">
              <a:srgbClr val="F4D4D4"/>
            </a:gs>
            <a:gs pos="100000">
              <a:srgbClr val="F6B6B6"/>
            </a:gs>
            <a:gs pos="100000">
              <a:srgbClr val="F97979"/>
            </a:gs>
            <a:gs pos="0">
              <a:schemeClr val="bg1">
                <a:lumMod val="95000"/>
              </a:schemeClr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EAgY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AAAAAAAAAAA"/>
              </a:ext>
            </a:extLst>
          </p:cNvSpPr>
          <p:nvPr>
            <p:ph type="title"/>
          </p:nvPr>
        </p:nvSpPr>
        <p:spPr>
          <a:xfrm>
            <a:off x="1037517" y="981392"/>
            <a:ext cx="8005589" cy="131034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Autofit/>
          </a:bodyPr>
          <a:lstStyle/>
          <a:p>
            <a:r>
              <a:rPr sz="3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  <a:r>
              <a:rPr sz="3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Hardware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g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OEKAADmOgAA2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física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CPU (UC, ULA,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registradores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memória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dispositivos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E/S;</a:t>
            </a: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Importância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barramento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Relação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entre hardware e software.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3E3E3"/>
            </a:gs>
            <a:gs pos="100000">
              <a:srgbClr val="F4D4D4"/>
            </a:gs>
            <a:gs pos="100000">
              <a:srgbClr val="F6B6B6"/>
            </a:gs>
            <a:gs pos="100000">
              <a:srgbClr val="F97979"/>
            </a:gs>
            <a:gs pos="0">
              <a:schemeClr val="bg1">
                <a:lumMod val="95000"/>
              </a:schemeClr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AI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AAAAAAAAAAA"/>
              </a:ext>
            </a:extLst>
          </p:cNvSpPr>
          <p:nvPr>
            <p:ph type="title"/>
          </p:nvPr>
        </p:nvSpPr>
        <p:spPr>
          <a:xfrm>
            <a:off x="1767330" y="913303"/>
            <a:ext cx="6545963" cy="131034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sz="3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  <a:r>
              <a:rPr sz="3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RISC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AI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OEKAADmOgAA2CUAABAAAAAmAAAACAAAAAAAAAAAAAAA"/>
              </a:ext>
            </a:extLst>
          </p:cNvSpPr>
          <p:nvPr>
            <p:ph idx="1"/>
          </p:nvPr>
        </p:nvSpPr>
        <p:spPr>
          <a:xfrm>
            <a:off x="1767330" y="2647314"/>
            <a:ext cx="6545963" cy="3419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cap="none" dirty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reduzido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Execução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rápida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Baixo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energia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ARM, RISC-V, PowerPC, </a:t>
            </a:r>
            <a:endParaRPr lang="pt-BR" sz="20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MIPS, SPARC;</a:t>
            </a:r>
            <a:endParaRPr lang="pt-BR" sz="20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Ideal para: servidores, redes,</a:t>
            </a:r>
          </a:p>
          <a:p>
            <a:pPr marL="0" indent="0">
              <a:buNone/>
            </a:pPr>
            <a:r>
              <a:rPr lang="pt-BR"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sistemas embarcados.</a:t>
            </a:r>
          </a:p>
        </p:txBody>
      </p:sp>
      <p:pic>
        <p:nvPicPr>
          <p:cNvPr id="4" name="Imagem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S8LBaBMAAAAlAAAAEQAAAC8B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DMmQX///8BAAAAAAAAAAAAAAAAAAAAAAAAAAAAAAAAAAAAAAAAAAAAAAACf39/AICAgAPMzMwAwMD/AH9/fwAAAAAAAAAAAAAAAAD///8AAAAAACEAAAAYAAAAFAAAABcDAABAHAAAux0AADwr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547167" y="3492817"/>
            <a:ext cx="2800085" cy="157494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68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3E3E3"/>
            </a:gs>
            <a:gs pos="100000">
              <a:srgbClr val="F4D4D4"/>
            </a:gs>
            <a:gs pos="100000">
              <a:srgbClr val="F6B6B6"/>
            </a:gs>
            <a:gs pos="100000">
              <a:srgbClr val="F97979"/>
            </a:gs>
            <a:gs pos="0">
              <a:schemeClr val="bg1">
                <a:lumMod val="95000"/>
              </a:schemeClr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BgY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AAAAAAAAAAA"/>
              </a:ext>
            </a:extLst>
          </p:cNvSpPr>
          <p:nvPr>
            <p:ph type="title"/>
          </p:nvPr>
        </p:nvSpPr>
        <p:spPr>
          <a:xfrm>
            <a:off x="1766940" y="688867"/>
            <a:ext cx="6545963" cy="131034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sz="3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  <a:r>
              <a:rPr sz="3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CISC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g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OEKAADmOgAA2CUAABAAAAAmAAAACAAAAAAAAAAAAAAA"/>
              </a:ext>
            </a:extLst>
          </p:cNvSpPr>
          <p:nvPr>
            <p:ph idx="1"/>
          </p:nvPr>
        </p:nvSpPr>
        <p:spPr>
          <a:xfrm>
            <a:off x="1767330" y="2644196"/>
            <a:ext cx="6545963" cy="3419362"/>
          </a:xfrm>
        </p:spPr>
        <p:txBody>
          <a:bodyPr/>
          <a:lstStyle/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complexas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0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várias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operações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</a:t>
            </a:r>
            <a:r>
              <a:rPr lang="pt-BR"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facilitada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0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energia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x86, x86-64,</a:t>
            </a:r>
            <a:r>
              <a:rPr lang="pt-BR"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Motorola 68000;</a:t>
            </a: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Usado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PCs, mainframes,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servidores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críticos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agem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S8LBaBMAAAAlAAAAEQAAAC8B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jAwQ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ADMmQX///8BAAAAAAAAAAAAAAAAAAAAAAAAAAAAAAAAAAAAAAAAAAAAAAACf39/AICAgAPMzMwAwMD/AH9/fwAAAAAAAAAAAAAAAAD///8AAAAAACEAAAAYAAAAFAAAABcDAADPGwAAuBgAADMr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618922" y="2664570"/>
            <a:ext cx="2722666" cy="193738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72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3E3E3"/>
            </a:gs>
            <a:gs pos="100000">
              <a:srgbClr val="F4D4D4"/>
            </a:gs>
            <a:gs pos="100000">
              <a:srgbClr val="F6B6B6"/>
            </a:gs>
            <a:gs pos="100000">
              <a:srgbClr val="F97979"/>
            </a:gs>
            <a:gs pos="0">
              <a:schemeClr val="bg1">
                <a:lumMod val="95000"/>
              </a:schemeClr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g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AAAAAAAAAAA"/>
              </a:ext>
            </a:extLst>
          </p:cNvSpPr>
          <p:nvPr>
            <p:ph type="title"/>
          </p:nvPr>
        </p:nvSpPr>
        <p:spPr>
          <a:xfrm>
            <a:off x="1770553" y="909637"/>
            <a:ext cx="6545963" cy="1310344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sz="3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RISC × CISC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RtAA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OEKAADmOgAA2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RISC: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simples,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rápidas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maiores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CISC: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complexas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lentas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menores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RISC: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eficiência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energética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previsibilidade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CISC: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facilidade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retrocompatibilidade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desempenho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×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eficiência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3E3E3"/>
            </a:gs>
            <a:gs pos="100000">
              <a:srgbClr val="F4D4D4"/>
            </a:gs>
            <a:gs pos="100000">
              <a:srgbClr val="F6B6B6"/>
            </a:gs>
            <a:gs pos="100000">
              <a:srgbClr val="F97979"/>
            </a:gs>
            <a:gs pos="0">
              <a:schemeClr val="bg1">
                <a:lumMod val="95000"/>
              </a:schemeClr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AAAAAAmAAAACAAAAAEAAAAAAAAA"/>
              </a:ext>
            </a:extLst>
          </p:cNvSpPr>
          <p:nvPr>
            <p:ph type="title"/>
          </p:nvPr>
        </p:nvSpPr>
        <p:spPr>
          <a:xfrm>
            <a:off x="1767330" y="277643"/>
            <a:ext cx="6545963" cy="1310344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defRPr sz="3200" cap="none"/>
            </a:pPr>
            <a:r>
              <a:rPr sz="3500" dirty="0" err="1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sz="3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3500" dirty="0" err="1">
                <a:latin typeface="Arial" panose="020B0604020202020204" pitchFamily="34" charset="0"/>
                <a:cs typeface="Arial" panose="020B0604020202020204" pitchFamily="34" charset="0"/>
              </a:rPr>
              <a:t>multiplicar</a:t>
            </a:r>
            <a:r>
              <a:rPr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500" dirty="0" err="1"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500" dirty="0" err="1">
                <a:latin typeface="Arial" panose="020B0604020202020204" pitchFamily="34" charset="0"/>
                <a:cs typeface="Arial" panose="020B0604020202020204" pitchFamily="34" charset="0"/>
              </a:rPr>
              <a:t>números</a:t>
            </a:r>
            <a:r>
              <a:rPr sz="3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sz="35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35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pt-BR" sz="35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3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TextoDoSlide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biIAAD4NAADmOgAAEhYAAAAAAAAmAAAACAAAAAEAAAAAAAAA"/>
              </a:ext>
            </a:extLst>
          </p:cNvSpPr>
          <p:nvPr>
            <p:ph idx="1"/>
          </p:nvPr>
        </p:nvSpPr>
        <p:spPr>
          <a:xfrm>
            <a:off x="950277" y="4900996"/>
            <a:ext cx="3327082" cy="1435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Usando o RISC a o</a:t>
            </a:r>
            <a:r>
              <a:rPr sz="1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peração</a:t>
            </a:r>
            <a:r>
              <a:rPr sz="1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simples e </a:t>
            </a:r>
            <a:r>
              <a:rPr sz="1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rápida</a:t>
            </a:r>
            <a:r>
              <a:rPr lang="pt-BR" sz="1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porém p</a:t>
            </a:r>
            <a:r>
              <a:rPr sz="1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recisa</a:t>
            </a:r>
            <a:r>
              <a:rPr sz="1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sz="1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sz="18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</a:t>
            </a: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</a:t>
            </a:r>
          </a:p>
        </p:txBody>
      </p:sp>
      <p:sp>
        <p:nvSpPr>
          <p:cNvPr id="5" name="CaixaTexto1"/>
          <p:cNvSpPr txBox="1"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EgAAAA8B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J/f38AgICAA8zMzADAwP8Af39/AAAAAAAAAAAAAAAAAAAAAAAAAAAAIQAAABgAAAAUAAAAESIAAJMdAAC1OgAADSkAAAAAAAAmAAAACAAAAP//////////"/>
              </a:ext>
            </a:extLst>
          </p:cNvSpPr>
          <p:nvPr/>
        </p:nvSpPr>
        <p:spPr>
          <a:xfrm>
            <a:off x="5622766" y="4900996"/>
            <a:ext cx="3835717" cy="18656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r>
              <a:rPr lang="pt-BR" dirty="0"/>
              <a:t>O CISC tem uma</a:t>
            </a:r>
            <a:r>
              <a:rPr dirty="0"/>
              <a:t> </a:t>
            </a:r>
            <a:r>
              <a:rPr dirty="0" err="1"/>
              <a:t>única</a:t>
            </a:r>
            <a:r>
              <a:rPr dirty="0"/>
              <a:t> </a:t>
            </a:r>
            <a:r>
              <a:rPr dirty="0" err="1"/>
              <a:t>instrução</a:t>
            </a:r>
            <a:r>
              <a:rPr lang="pt-BR" dirty="0"/>
              <a:t>, resultando em um c</a:t>
            </a:r>
            <a:r>
              <a:rPr dirty="0" err="1"/>
              <a:t>ódigo</a:t>
            </a:r>
            <a:r>
              <a:rPr dirty="0"/>
              <a:t> </a:t>
            </a:r>
            <a:r>
              <a:rPr dirty="0" err="1"/>
              <a:t>menor</a:t>
            </a:r>
            <a:r>
              <a:rPr dirty="0"/>
              <a:t>, mas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instrução</a:t>
            </a:r>
            <a:r>
              <a:rPr dirty="0"/>
              <a:t>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exigir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ciclos</a:t>
            </a:r>
            <a:r>
              <a:rPr dirty="0"/>
              <a:t> de </a:t>
            </a:r>
            <a:r>
              <a:rPr dirty="0" err="1"/>
              <a:t>execução</a:t>
            </a:r>
            <a:r>
              <a:rPr dirty="0"/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D7E0CB-928C-58A1-04D4-AE6A59F2ADBE}"/>
              </a:ext>
            </a:extLst>
          </p:cNvPr>
          <p:cNvSpPr txBox="1"/>
          <p:nvPr/>
        </p:nvSpPr>
        <p:spPr>
          <a:xfrm>
            <a:off x="879167" y="1986114"/>
            <a:ext cx="503971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rPr lang="pt-BR" dirty="0"/>
              <a:t>RISC (mais instruções simples)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pt-BR" dirty="0"/>
              <a:t>LOAD R1, X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pt-BR" dirty="0"/>
              <a:t>LOAD R2, 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pt-BR" dirty="0"/>
              <a:t>MUL R3, R1, R2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pt-BR" dirty="0"/>
              <a:t>STORE Z, R3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CFB9068-E88E-C688-DE0B-7E3298FA6F54}"/>
              </a:ext>
            </a:extLst>
          </p:cNvPr>
          <p:cNvSpPr txBox="1"/>
          <p:nvPr/>
        </p:nvSpPr>
        <p:spPr>
          <a:xfrm>
            <a:off x="5020770" y="1981571"/>
            <a:ext cx="503971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rPr lang="pt-BR" dirty="0"/>
              <a:t>CISC (menos instruções complexas)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pt-BR" dirty="0"/>
              <a:t>MUL Z, X, 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3E3E3"/>
            </a:gs>
            <a:gs pos="100000">
              <a:srgbClr val="F4D4D4"/>
            </a:gs>
            <a:gs pos="100000">
              <a:srgbClr val="F6B6B6"/>
            </a:gs>
            <a:gs pos="100000">
              <a:srgbClr val="F97979"/>
            </a:gs>
            <a:gs pos="0">
              <a:schemeClr val="bg1">
                <a:lumMod val="95000"/>
              </a:schemeClr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AAAAAAAAAAAAAAAAAAAAAAB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NsBAADmOgAAnAkAABAAAAAmAAAACAAAAAAAAAAAAA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Autofit/>
          </a:bodyPr>
          <a:lstStyle/>
          <a:p>
            <a:r>
              <a:rPr sz="3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</a:t>
            </a:r>
            <a:r>
              <a:rPr sz="3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5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Finais</a:t>
            </a:r>
            <a:endParaRPr sz="35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A0AAAAAAAAAAC0AAAAAAAAAA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GBAI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GQMAAOEKAADmOgAA2CUAABAAAAAmAAAACAAAAAAAAAAAAAAA"/>
              </a:ext>
            </a:extLst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RISC: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simples →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eficiência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menor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consumo</a:t>
            </a:r>
            <a:endParaRPr sz="20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CISC: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complexas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programação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facilitada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alto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desempenho</a:t>
            </a:r>
            <a:endParaRPr sz="20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Ambas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permanecem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relevantes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adequada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contextos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específicos</a:t>
            </a:r>
            <a:endParaRPr sz="20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A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escolha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eficiência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energética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×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poder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</a:t>
            </a:r>
            <a:endParaRPr sz="20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contribui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compreender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futuro</a:t>
            </a:r>
            <a:r>
              <a:rPr sz="20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sz="20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computação</a:t>
            </a:r>
            <a:endParaRPr sz="200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3E3E3"/>
            </a:gs>
            <a:gs pos="100000">
              <a:srgbClr val="F4D4D4"/>
            </a:gs>
            <a:gs pos="100000">
              <a:srgbClr val="F6B6B6"/>
            </a:gs>
            <a:gs pos="100000">
              <a:srgbClr val="F97979"/>
            </a:gs>
            <a:gs pos="0">
              <a:schemeClr val="bg1">
                <a:lumMod val="95000"/>
              </a:schemeClr>
            </a:gs>
            <a:gs pos="100000">
              <a:srgbClr val="FF0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B/f38AgICAA8zMzADAwP8Af39/AAAAAAAAAAAAAAAAAAAAAAAAAAAAIQAAABgAAAAUAAAA0AIAALABAACXOwAAYAYAAAAgAAAmAAAACAAAAP//////////"/>
              </a:ext>
            </a:extLst>
          </p:cNvSpPr>
          <p:nvPr/>
        </p:nvSpPr>
        <p:spPr>
          <a:xfrm>
            <a:off x="425449" y="1101307"/>
            <a:ext cx="9229725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sz="4400" b="0" cap="none">
                <a:solidFill>
                  <a:schemeClr val="tx1"/>
                </a:solidFill>
              </a:defRPr>
            </a:pPr>
            <a:r>
              <a:rPr dirty="0" err="1"/>
              <a:t>Referências</a:t>
            </a:r>
            <a:endParaRPr dirty="0"/>
          </a:p>
        </p:txBody>
      </p:sp>
      <p:sp>
        <p:nvSpPr>
          <p:cNvPr id="3" name="TextBox 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B/f38AgICAA8zMzADAwP8Af39/AAAAAAAAAAAAAAAAAAAAAAAAAAAAIQAAABgAAAAUAAAAFwMAAMkIAABoOwAAqQoAAAAgAAAmAAAACAAAAP//////////"/>
              </a:ext>
            </a:extLst>
          </p:cNvSpPr>
          <p:nvPr/>
        </p:nvSpPr>
        <p:spPr>
          <a:xfrm>
            <a:off x="542167" y="6867525"/>
            <a:ext cx="915479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sz="1400" cap="none">
                <a:solidFill>
                  <a:srgbClr val="000000"/>
                </a:solidFill>
              </a:defRPr>
            </a:pPr>
            <a:r>
              <a:rPr dirty="0"/>
              <a:t>.</a:t>
            </a:r>
          </a:p>
        </p:txBody>
      </p:sp>
      <p:sp>
        <p:nvSpPr>
          <p:cNvPr id="4" name="TextBox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S8LBaBMAAAAlAAAAZAAAAE0AAAAAkAAAAEgAAACQAAAASAAAAAAAAAAAAAAAAAAAAAEAAABQAAAAAAAAAAAA4D8AAAAAAADgPwAAAAAAAOA/AAAAAAAA4D8AAAAAAADgPwAAAAAAAOA/AAAAAAAA4D8AAAAAAADgPwAAAAAAAOA/AAAAAAAA4D8CAAAAjAAAAAAAAAAAAAAAAMyZ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MyZBf///wEAAAAAAAAAAAAAAAAAAAAAAAAAAAAAAAAAAAAAAAAAAAAAAAB/f38AgICAA8zMzADAwP8Af39/AAAAAAAAAAAAAAAAAAAAAAAAAAAAIQAAABgAAAAUAAAA6QIAAOsLAADTOQAAqyoAAAAgAAAmAAAACAAAAP//////////"/>
              </a:ext>
            </a:extLst>
          </p:cNvSpPr>
          <p:nvPr/>
        </p:nvSpPr>
        <p:spPr>
          <a:xfrm>
            <a:off x="504703" y="2457964"/>
            <a:ext cx="9229725" cy="37798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t"/>
          <a:lstStyle/>
          <a:p>
            <a:pPr>
              <a:defRPr sz="1400" cap="none">
                <a:solidFill>
                  <a:srgbClr val="000000"/>
                </a:solidFill>
              </a:defRPr>
            </a:pPr>
            <a:r>
              <a:rPr lang="pt-BR" sz="1600" dirty="0"/>
              <a:t>ARM Ltd. </a:t>
            </a:r>
            <a:r>
              <a:rPr lang="pt-BR" sz="1600" dirty="0" err="1"/>
              <a:t>About</a:t>
            </a:r>
            <a:r>
              <a:rPr lang="pt-BR" sz="1600" dirty="0"/>
              <a:t> ARM </a:t>
            </a:r>
            <a:r>
              <a:rPr lang="pt-BR" sz="1600" dirty="0" err="1"/>
              <a:t>Architecture</a:t>
            </a:r>
            <a:r>
              <a:rPr lang="pt-BR" sz="1600" dirty="0"/>
              <a:t>. Disponível em: &lt;https://www.arm.com/</a:t>
            </a:r>
            <a:r>
              <a:rPr lang="pt-BR" sz="1600" dirty="0" err="1"/>
              <a:t>architecture</a:t>
            </a:r>
            <a:r>
              <a:rPr lang="pt-BR" sz="1600" dirty="0"/>
              <a:t>/&gt;.</a:t>
            </a:r>
          </a:p>
          <a:p>
            <a:pPr>
              <a:defRPr sz="1400" cap="none">
                <a:solidFill>
                  <a:srgbClr val="000000"/>
                </a:solidFill>
              </a:defRPr>
            </a:pPr>
            <a:r>
              <a:rPr lang="pt-BR" sz="1600" dirty="0"/>
              <a:t>Acesso em: 10 set. 2025</a:t>
            </a:r>
          </a:p>
          <a:p>
            <a:pPr>
              <a:defRPr sz="1400" cap="none">
                <a:solidFill>
                  <a:srgbClr val="000000"/>
                </a:solidFill>
              </a:defRPr>
            </a:pPr>
            <a:endParaRPr lang="pt-BR" sz="1600" dirty="0"/>
          </a:p>
          <a:p>
            <a:pPr>
              <a:defRPr sz="1400" cap="none">
                <a:solidFill>
                  <a:srgbClr val="000000"/>
                </a:solidFill>
              </a:defRPr>
            </a:pPr>
            <a:r>
              <a:rPr sz="1600" dirty="0"/>
              <a:t>DIUZHAKOVA, D. </a:t>
            </a:r>
            <a:r>
              <a:rPr sz="1600" dirty="0" err="1"/>
              <a:t>Arquitetura</a:t>
            </a:r>
            <a:r>
              <a:rPr sz="1600" dirty="0"/>
              <a:t> de Hardware: </a:t>
            </a:r>
            <a:r>
              <a:rPr sz="1600" dirty="0" err="1"/>
              <a:t>Noções</a:t>
            </a:r>
            <a:r>
              <a:rPr sz="1600" dirty="0"/>
              <a:t> </a:t>
            </a:r>
            <a:r>
              <a:rPr sz="1600" dirty="0" err="1"/>
              <a:t>Básicas</a:t>
            </a:r>
            <a:r>
              <a:rPr sz="1600" dirty="0"/>
              <a:t> e </a:t>
            </a:r>
            <a:r>
              <a:rPr sz="1600" dirty="0" err="1"/>
              <a:t>Tipos</a:t>
            </a:r>
            <a:r>
              <a:rPr sz="1600" dirty="0"/>
              <a:t>. 2023. </a:t>
            </a:r>
            <a:r>
              <a:rPr sz="1600" dirty="0" err="1"/>
              <a:t>Disponível</a:t>
            </a:r>
            <a:r>
              <a:rPr sz="1600" dirty="0"/>
              <a:t> </a:t>
            </a:r>
            <a:r>
              <a:rPr sz="1600" dirty="0" err="1"/>
              <a:t>em</a:t>
            </a:r>
            <a:r>
              <a:rPr sz="1600" dirty="0"/>
              <a:t>: </a:t>
            </a:r>
          </a:p>
          <a:p>
            <a:pPr>
              <a:defRPr sz="1400" cap="none">
                <a:solidFill>
                  <a:srgbClr val="000000"/>
                </a:solidFill>
              </a:defRPr>
            </a:pPr>
            <a:r>
              <a:rPr sz="1600" dirty="0"/>
              <a:t>&lt;https://intechhouse.com/blog/hardware-architecture-basics-and-types/&gt;. </a:t>
            </a:r>
            <a:r>
              <a:rPr sz="1600" dirty="0" err="1"/>
              <a:t>Acesso</a:t>
            </a:r>
            <a:r>
              <a:rPr sz="1600" dirty="0"/>
              <a:t> </a:t>
            </a:r>
            <a:r>
              <a:rPr sz="1600" dirty="0" err="1"/>
              <a:t>em</a:t>
            </a:r>
            <a:r>
              <a:rPr sz="1600" dirty="0"/>
              <a:t>: 4 set. 2025.</a:t>
            </a:r>
          </a:p>
          <a:p>
            <a:pPr>
              <a:defRPr sz="1400" cap="none">
                <a:solidFill>
                  <a:srgbClr val="000000"/>
                </a:solidFill>
              </a:defRPr>
            </a:pPr>
            <a:endParaRPr sz="1600" dirty="0"/>
          </a:p>
          <a:p>
            <a:pPr>
              <a:defRPr sz="1400" cap="none">
                <a:solidFill>
                  <a:srgbClr val="000000"/>
                </a:solidFill>
              </a:defRPr>
            </a:pPr>
            <a:r>
              <a:rPr sz="1600" dirty="0"/>
              <a:t>HIGA, P. Qual a </a:t>
            </a:r>
            <a:r>
              <a:rPr sz="1600" dirty="0" err="1"/>
              <a:t>diferença</a:t>
            </a:r>
            <a:r>
              <a:rPr sz="1600" dirty="0"/>
              <a:t> entre as </a:t>
            </a:r>
            <a:r>
              <a:rPr sz="1600" dirty="0" err="1"/>
              <a:t>arquiteturas</a:t>
            </a:r>
            <a:r>
              <a:rPr sz="1600" dirty="0"/>
              <a:t> RISC e CISC? </a:t>
            </a:r>
            <a:r>
              <a:rPr sz="1600" dirty="0" err="1"/>
              <a:t>Saiba</a:t>
            </a:r>
            <a:r>
              <a:rPr sz="1600" dirty="0"/>
              <a:t> o que </a:t>
            </a:r>
            <a:r>
              <a:rPr sz="1600" dirty="0" err="1"/>
              <a:t>elas</a:t>
            </a:r>
            <a:r>
              <a:rPr sz="1600" dirty="0"/>
              <a:t> </a:t>
            </a:r>
            <a:r>
              <a:rPr sz="1600" dirty="0" err="1"/>
              <a:t>mudam</a:t>
            </a:r>
            <a:r>
              <a:rPr sz="1600" dirty="0"/>
              <a:t> no</a:t>
            </a:r>
            <a:endParaRPr lang="pt-BR" sz="1600" dirty="0"/>
          </a:p>
          <a:p>
            <a:pPr>
              <a:defRPr sz="1400" cap="none">
                <a:solidFill>
                  <a:srgbClr val="000000"/>
                </a:solidFill>
              </a:defRPr>
            </a:pPr>
            <a:r>
              <a:rPr sz="1600" dirty="0"/>
              <a:t> </a:t>
            </a:r>
            <a:r>
              <a:rPr sz="1600" dirty="0" err="1"/>
              <a:t>processador</a:t>
            </a:r>
            <a:r>
              <a:rPr sz="1600" dirty="0"/>
              <a:t>. 2023. </a:t>
            </a:r>
            <a:r>
              <a:rPr lang="pt-BR" sz="1600" dirty="0"/>
              <a:t>Disponível em: </a:t>
            </a:r>
          </a:p>
          <a:p>
            <a:pPr>
              <a:defRPr sz="1400" cap="none">
                <a:solidFill>
                  <a:srgbClr val="000000"/>
                </a:solidFill>
              </a:defRPr>
            </a:pPr>
            <a:r>
              <a:rPr lang="pt-BR" sz="1600" dirty="0"/>
              <a:t>&lt;https://tecnoblog.net/responde/qual-e-a-</a:t>
            </a:r>
            <a:r>
              <a:rPr lang="pt-BR" sz="1600" dirty="0" err="1"/>
              <a:t>diferenca</a:t>
            </a:r>
            <a:r>
              <a:rPr lang="pt-BR" sz="1600" dirty="0"/>
              <a:t>-entre-arquitetura-</a:t>
            </a:r>
            <a:r>
              <a:rPr lang="pt-BR" sz="1600" dirty="0" err="1"/>
              <a:t>risc</a:t>
            </a:r>
            <a:r>
              <a:rPr lang="pt-BR" sz="1600" dirty="0"/>
              <a:t>-e-</a:t>
            </a:r>
            <a:r>
              <a:rPr lang="pt-BR" sz="1600" dirty="0" err="1"/>
              <a:t>cisc</a:t>
            </a:r>
            <a:r>
              <a:rPr lang="pt-BR" sz="1600" dirty="0"/>
              <a:t>-processador/&gt;. </a:t>
            </a:r>
          </a:p>
          <a:p>
            <a:pPr>
              <a:defRPr sz="1400" cap="none">
                <a:solidFill>
                  <a:srgbClr val="000000"/>
                </a:solidFill>
              </a:defRPr>
            </a:pPr>
            <a:r>
              <a:rPr sz="1600" dirty="0" err="1"/>
              <a:t>Acesso</a:t>
            </a:r>
            <a:r>
              <a:rPr sz="1600" dirty="0"/>
              <a:t> </a:t>
            </a:r>
            <a:r>
              <a:rPr sz="1600" dirty="0" err="1"/>
              <a:t>em</a:t>
            </a:r>
            <a:r>
              <a:rPr sz="1600" dirty="0"/>
              <a:t>: 9 set. 2025.</a:t>
            </a:r>
          </a:p>
          <a:p>
            <a:pPr>
              <a:defRPr sz="1400" cap="none">
                <a:solidFill>
                  <a:srgbClr val="000000"/>
                </a:solidFill>
              </a:defRPr>
            </a:pPr>
            <a:endParaRPr sz="1600" dirty="0"/>
          </a:p>
          <a:p>
            <a:pPr>
              <a:defRPr sz="1400" cap="none">
                <a:solidFill>
                  <a:srgbClr val="000000"/>
                </a:solidFill>
              </a:defRPr>
            </a:pPr>
            <a:r>
              <a:rPr sz="1600" dirty="0"/>
              <a:t>INFNET, Instituto. </a:t>
            </a:r>
            <a:r>
              <a:rPr sz="1600" dirty="0" err="1"/>
              <a:t>Arquitetura</a:t>
            </a:r>
            <a:r>
              <a:rPr sz="1600" dirty="0"/>
              <a:t> de Hardware e Software: o que é. Blog do Instituto </a:t>
            </a:r>
            <a:r>
              <a:rPr sz="1600" dirty="0" err="1"/>
              <a:t>Infnet</a:t>
            </a:r>
            <a:r>
              <a:rPr sz="1600" dirty="0"/>
              <a:t>. 2025. </a:t>
            </a:r>
            <a:endParaRPr lang="pt-BR" sz="1600" dirty="0"/>
          </a:p>
          <a:p>
            <a:pPr>
              <a:defRPr sz="1400" cap="none">
                <a:solidFill>
                  <a:srgbClr val="000000"/>
                </a:solidFill>
              </a:defRPr>
            </a:pPr>
            <a:r>
              <a:rPr sz="1600" dirty="0" err="1"/>
              <a:t>Disponível</a:t>
            </a:r>
            <a:r>
              <a:rPr sz="1600" dirty="0"/>
              <a:t> </a:t>
            </a:r>
            <a:r>
              <a:rPr sz="1600" dirty="0" err="1"/>
              <a:t>em</a:t>
            </a:r>
            <a:r>
              <a:rPr sz="1600" dirty="0"/>
              <a:t>: &lt;https://blog.infnet.com.br/arquitetura_software/arquitetura-de-software-e-hardware/&gt;.</a:t>
            </a:r>
            <a:endParaRPr lang="pt-BR" sz="1600" dirty="0"/>
          </a:p>
          <a:p>
            <a:pPr>
              <a:defRPr sz="1400" cap="none">
                <a:solidFill>
                  <a:srgbClr val="000000"/>
                </a:solidFill>
              </a:defRPr>
            </a:pPr>
            <a:r>
              <a:rPr sz="1600" dirty="0"/>
              <a:t> </a:t>
            </a:r>
            <a:r>
              <a:rPr sz="1600" dirty="0" err="1"/>
              <a:t>Acesso</a:t>
            </a:r>
            <a:r>
              <a:rPr sz="1600" dirty="0"/>
              <a:t> </a:t>
            </a:r>
            <a:r>
              <a:rPr sz="1600" dirty="0" err="1"/>
              <a:t>em</a:t>
            </a:r>
            <a:r>
              <a:rPr sz="1600" dirty="0"/>
              <a:t>: 4 set. 2025</a:t>
            </a:r>
          </a:p>
          <a:p>
            <a:pPr>
              <a:defRPr sz="1400" cap="none">
                <a:solidFill>
                  <a:srgbClr val="000000"/>
                </a:solidFill>
              </a:defRPr>
            </a:pPr>
            <a:r>
              <a:rPr dirty="0"/>
              <a:t>.</a:t>
            </a:r>
          </a:p>
          <a:p>
            <a:pPr>
              <a:defRPr sz="1400" cap="none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CCCCFF"/>
      </a:hlink>
      <a:folHlink>
        <a:srgbClr val="B2B2B2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8FF"/>
        </a:solidFill>
        <a:ln w="9525" cap="flat" cmpd="sng" algn="ctr">
          <a:solidFill>
            <a:schemeClr val="tx1"/>
          </a:solidFill>
          <a:prstDash val="solid"/>
          <a:headEnd type="none"/>
          <a:tailEnd type="none"/>
        </a:ln>
      </a:spPr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3</TotalTime>
  <Words>774</Words>
  <Application>Microsoft Office PowerPoint</Application>
  <PresentationFormat>Personalizar</PresentationFormat>
  <Paragraphs>100</Paragraphs>
  <Slides>11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Times New Roman</vt:lpstr>
      <vt:lpstr>Pacote</vt:lpstr>
      <vt:lpstr>Apresentação do PowerPoint</vt:lpstr>
      <vt:lpstr>Introdução</vt:lpstr>
      <vt:lpstr>Arquitetura de Hardware</vt:lpstr>
      <vt:lpstr>Arquitetura RISC</vt:lpstr>
      <vt:lpstr>Arquitetura CISC</vt:lpstr>
      <vt:lpstr>RISC × CISC</vt:lpstr>
      <vt:lpstr>Exemplo: multiplicar dois números (X * Y → Z)</vt:lpstr>
      <vt:lpstr>Considerações Finais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Larissa Ribeiro</dc:creator>
  <cp:keywords/>
  <dc:description/>
  <cp:lastModifiedBy>LARISSA RIBEIRO</cp:lastModifiedBy>
  <cp:revision>1</cp:revision>
  <dcterms:created xsi:type="dcterms:W3CDTF">2020-01-07T15:39:59Z</dcterms:created>
  <dcterms:modified xsi:type="dcterms:W3CDTF">2025-09-10T19:05:40Z</dcterms:modified>
</cp:coreProperties>
</file>