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06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2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8AA4-F7F5-4852-9CD0-503DB5462736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1A6-73F5-4D2F-AD87-567896FFB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26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8AA4-F7F5-4852-9CD0-503DB5462736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1A6-73F5-4D2F-AD87-567896FFB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7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8AA4-F7F5-4852-9CD0-503DB5462736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1A6-73F5-4D2F-AD87-567896FFB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1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8AA4-F7F5-4852-9CD0-503DB5462736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1A6-73F5-4D2F-AD87-567896FFB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94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8AA4-F7F5-4852-9CD0-503DB5462736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1A6-73F5-4D2F-AD87-567896FFB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56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8AA4-F7F5-4852-9CD0-503DB5462736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1A6-73F5-4D2F-AD87-567896FFB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283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8AA4-F7F5-4852-9CD0-503DB5462736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1A6-73F5-4D2F-AD87-567896FFB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953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8AA4-F7F5-4852-9CD0-503DB5462736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1A6-73F5-4D2F-AD87-567896FFB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6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8AA4-F7F5-4852-9CD0-503DB5462736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1A6-73F5-4D2F-AD87-567896FFB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27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8AA4-F7F5-4852-9CD0-503DB5462736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1A6-73F5-4D2F-AD87-567896FFB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931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8AA4-F7F5-4852-9CD0-503DB5462736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61A6-73F5-4D2F-AD87-567896FFB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37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D8AA4-F7F5-4852-9CD0-503DB5462736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E61A6-73F5-4D2F-AD87-567896FFB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66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2A2A2A"/>
            </a:gs>
            <a:gs pos="0">
              <a:srgbClr val="4D4D4D"/>
            </a:gs>
            <a:gs pos="100000">
              <a:srgbClr val="06060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89" y="457200"/>
            <a:ext cx="5089525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26" y="263525"/>
            <a:ext cx="147796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865706" y="457200"/>
            <a:ext cx="3492744" cy="149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>
              <a:lnSpc>
                <a:spcPct val="100000"/>
              </a:lnSpc>
              <a:spcBef>
                <a:spcPct val="0"/>
              </a:spcBef>
            </a:pPr>
            <a:r>
              <a:rPr lang="en-US" altLang="pt-BR" sz="2000" dirty="0" smtClean="0">
                <a:solidFill>
                  <a:schemeClr val="bg1"/>
                </a:solidFill>
              </a:rPr>
              <a:t>Juan Conceição de Souza</a:t>
            </a:r>
            <a:endParaRPr lang="en-US" altLang="pt-BR" sz="2000" dirty="0">
              <a:solidFill>
                <a:schemeClr val="bg1"/>
              </a:solidFill>
            </a:endParaRPr>
          </a:p>
          <a:p>
            <a:pPr algn="r" eaLnBrk="1">
              <a:lnSpc>
                <a:spcPct val="100000"/>
              </a:lnSpc>
              <a:spcBef>
                <a:spcPct val="0"/>
              </a:spcBef>
            </a:pPr>
            <a:r>
              <a:rPr lang="en-US" altLang="pt-BR" sz="2000" dirty="0" smtClean="0">
                <a:solidFill>
                  <a:schemeClr val="bg1"/>
                </a:solidFill>
              </a:rPr>
              <a:t>Otávio Squarazzi Taarallo</a:t>
            </a:r>
            <a:endParaRPr lang="en-US" altLang="pt-BR" sz="2000" dirty="0">
              <a:solidFill>
                <a:schemeClr val="bg1"/>
              </a:solidFill>
            </a:endParaRPr>
          </a:p>
          <a:p>
            <a:pPr algn="r" eaLnBrk="1">
              <a:lnSpc>
                <a:spcPct val="100000"/>
              </a:lnSpc>
              <a:spcBef>
                <a:spcPct val="0"/>
              </a:spcBef>
            </a:pPr>
            <a:r>
              <a:rPr lang="en-US" altLang="pt-BR" sz="2000" dirty="0" smtClean="0">
                <a:solidFill>
                  <a:schemeClr val="bg1"/>
                </a:solidFill>
              </a:rPr>
              <a:t>Pietro </a:t>
            </a:r>
            <a:r>
              <a:rPr lang="en-US" altLang="pt-BR" sz="2000" dirty="0">
                <a:solidFill>
                  <a:schemeClr val="bg1"/>
                </a:solidFill>
              </a:rPr>
              <a:t>B</a:t>
            </a:r>
            <a:r>
              <a:rPr lang="en-US" altLang="pt-BR" sz="2000" dirty="0" smtClean="0">
                <a:solidFill>
                  <a:schemeClr val="bg1"/>
                </a:solidFill>
              </a:rPr>
              <a:t>osta dos Santos</a:t>
            </a:r>
          </a:p>
          <a:p>
            <a:pPr algn="r" eaLnBrk="1">
              <a:lnSpc>
                <a:spcPct val="100000"/>
              </a:lnSpc>
              <a:spcBef>
                <a:spcPct val="0"/>
              </a:spcBef>
            </a:pPr>
            <a:r>
              <a:rPr lang="en-US" altLang="pt-BR" sz="2000" dirty="0" smtClean="0">
                <a:solidFill>
                  <a:schemeClr val="bg1"/>
                </a:solidFill>
              </a:rPr>
              <a:t>Rhael Machado Meireles</a:t>
            </a:r>
          </a:p>
          <a:p>
            <a:pPr algn="r" eaLnBrk="1">
              <a:lnSpc>
                <a:spcPct val="100000"/>
              </a:lnSpc>
              <a:spcBef>
                <a:spcPct val="0"/>
              </a:spcBef>
            </a:pPr>
            <a:r>
              <a:rPr lang="en-US" altLang="pt-BR" sz="2000" dirty="0" smtClean="0">
                <a:solidFill>
                  <a:schemeClr val="bg1"/>
                </a:solidFill>
              </a:rPr>
              <a:t>1°C</a:t>
            </a:r>
            <a:endParaRPr lang="en-US" altLang="pt-BR" sz="2000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60512" y="3032919"/>
            <a:ext cx="907097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</a:pPr>
            <a:r>
              <a:rPr lang="en-US" altLang="pt-BR" sz="2800" b="1" dirty="0" smtClean="0">
                <a:solidFill>
                  <a:schemeClr val="bg1"/>
                </a:solidFill>
                <a:effectLst>
                  <a:outerShdw blurRad="50800" dist="38100" dir="2700000" sx="101000" sy="101000" algn="tl" rotWithShape="0">
                    <a:prstClr val="black">
                      <a:alpha val="40000"/>
                    </a:prstClr>
                  </a:outerShdw>
                </a:effectLst>
              </a:rPr>
              <a:t>DISTRIBUIÇÃO DE LINUX</a:t>
            </a:r>
            <a:endParaRPr lang="en-US" altLang="pt-BR" sz="2800" b="1" dirty="0">
              <a:solidFill>
                <a:schemeClr val="bg1"/>
              </a:solidFill>
              <a:effectLst>
                <a:outerShdw blurRad="50800" dist="38100" dir="2700000" sx="101000" sy="101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680289" y="4781550"/>
            <a:ext cx="90709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</a:pPr>
            <a:r>
              <a:rPr lang="en-US" altLang="pt-BR" sz="2000" dirty="0" smtClean="0">
                <a:solidFill>
                  <a:schemeClr val="bg1"/>
                </a:solidFill>
              </a:rPr>
              <a:t>Orientadores</a:t>
            </a:r>
            <a:r>
              <a:rPr lang="en-US" altLang="pt-BR" sz="2000" dirty="0">
                <a:solidFill>
                  <a:schemeClr val="bg1"/>
                </a:solidFill>
              </a:rPr>
              <a:t>: </a:t>
            </a:r>
            <a:r>
              <a:rPr lang="en-US" altLang="pt-BR" sz="2000" dirty="0" smtClean="0">
                <a:solidFill>
                  <a:schemeClr val="bg1"/>
                </a:solidFill>
              </a:rPr>
              <a:t>Prof. Ronildo A. Ferreira e Prof. Roberto Melle Pinto </a:t>
            </a:r>
            <a:r>
              <a:rPr lang="en-US" altLang="pt-BR" sz="2000" dirty="0">
                <a:solidFill>
                  <a:schemeClr val="bg1"/>
                </a:solidFill>
              </a:rPr>
              <a:t>J</a:t>
            </a:r>
            <a:r>
              <a:rPr lang="en-US" altLang="pt-BR" sz="2000" dirty="0" smtClean="0">
                <a:solidFill>
                  <a:schemeClr val="bg1"/>
                </a:solidFill>
              </a:rPr>
              <a:t>r.</a:t>
            </a:r>
            <a:endParaRPr lang="en-US" altLang="pt-BR" sz="2000" dirty="0">
              <a:solidFill>
                <a:schemeClr val="bg1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569018" y="5869781"/>
            <a:ext cx="9070975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lnSpc>
                <a:spcPct val="93000"/>
              </a:lnSpc>
              <a:spcBef>
                <a:spcPts val="142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spcBef>
                <a:spcPts val="11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spcBef>
                <a:spcPts val="8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spcBef>
                <a:spcPts val="2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>
              <a:lnSpc>
                <a:spcPct val="100000"/>
              </a:lnSpc>
              <a:spcBef>
                <a:spcPct val="0"/>
              </a:spcBef>
            </a:pPr>
            <a:r>
              <a:rPr lang="en-US" altLang="pt-BR" sz="2000" dirty="0" smtClean="0">
                <a:solidFill>
                  <a:schemeClr val="bg1"/>
                </a:solidFill>
              </a:rPr>
              <a:t>Jundiaí</a:t>
            </a:r>
            <a:endParaRPr lang="en-US" altLang="pt-BR" sz="2000" dirty="0">
              <a:solidFill>
                <a:schemeClr val="bg1"/>
              </a:solidFill>
            </a:endParaRPr>
          </a:p>
          <a:p>
            <a:pPr algn="ctr" eaLnBrk="1">
              <a:lnSpc>
                <a:spcPct val="100000"/>
              </a:lnSpc>
              <a:spcBef>
                <a:spcPct val="0"/>
              </a:spcBef>
            </a:pPr>
            <a:r>
              <a:rPr lang="en-US" altLang="pt-BR" sz="2000" dirty="0" smtClean="0">
                <a:solidFill>
                  <a:schemeClr val="bg1"/>
                </a:solidFill>
              </a:rPr>
              <a:t>2025</a:t>
            </a:r>
            <a:endParaRPr lang="en-US" alt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21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2A2A2A"/>
            </a:gs>
            <a:gs pos="0">
              <a:srgbClr val="4D4D4D"/>
            </a:gs>
            <a:gs pos="100000">
              <a:srgbClr val="06060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52" b="92262" l="10000" r="90000">
                        <a14:foregroundMark x1="38333" y1="92262" x2="43000" y2="91071"/>
                        <a14:foregroundMark x1="44667" y1="14286" x2="46000" y2="25595"/>
                        <a14:foregroundMark x1="60000" y1="92857" x2="61000" y2="92857"/>
                        <a14:foregroundMark x1="45667" y1="6548" x2="52667" y2="5952"/>
                      </a14:backgroundRemoval>
                    </a14:imgEffect>
                    <a14:imgEffect>
                      <a14:sharpenSoften amount="25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01" y="3415005"/>
            <a:ext cx="7397843" cy="4142792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5521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Noto Sans CJK SC Regular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EtecVAV</dc:creator>
  <cp:lastModifiedBy>EtecVAV</cp:lastModifiedBy>
  <cp:revision>5</cp:revision>
  <dcterms:created xsi:type="dcterms:W3CDTF">2025-09-10T12:47:47Z</dcterms:created>
  <dcterms:modified xsi:type="dcterms:W3CDTF">2025-09-10T14:43:51Z</dcterms:modified>
</cp:coreProperties>
</file>