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8" r:id="rId3"/>
    <p:sldId id="267" r:id="rId4"/>
    <p:sldId id="259" r:id="rId5"/>
    <p:sldId id="260" r:id="rId6"/>
    <p:sldId id="266" r:id="rId7"/>
    <p:sldId id="262" r:id="rId8"/>
    <p:sldId id="263" r:id="rId9"/>
    <p:sldId id="264" r:id="rId10"/>
    <p:sldId id="26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47C64-DB73-4FD6-B748-A42F8C18B21C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B4853-6AF7-4DE9-ADF5-ECE9EBB9A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02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77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28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63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241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438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62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18BC-3728-4F07-ACDE-B99006CB0029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DE2-9767-4DAA-B389-912A16734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50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18BC-3728-4F07-ACDE-B99006CB0029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DE2-9767-4DAA-B389-912A16734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70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18BC-3728-4F07-ACDE-B99006CB0029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DE2-9767-4DAA-B389-912A16734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586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3050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18BC-3728-4F07-ACDE-B99006CB0029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DE2-9767-4DAA-B389-912A16734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37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18BC-3728-4F07-ACDE-B99006CB0029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DE2-9767-4DAA-B389-912A16734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4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18BC-3728-4F07-ACDE-B99006CB0029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DE2-9767-4DAA-B389-912A16734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18BC-3728-4F07-ACDE-B99006CB0029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DE2-9767-4DAA-B389-912A16734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38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18BC-3728-4F07-ACDE-B99006CB0029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DE2-9767-4DAA-B389-912A16734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01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18BC-3728-4F07-ACDE-B99006CB0029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DE2-9767-4DAA-B389-912A16734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61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18BC-3728-4F07-ACDE-B99006CB0029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DE2-9767-4DAA-B389-912A16734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25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18BC-3728-4F07-ACDE-B99006CB0029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DE2-9767-4DAA-B389-912A16734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1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318BC-3728-4F07-ACDE-B99006CB0029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FDDE2-9767-4DAA-B389-912A16734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13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TW"/>
              <a:t>Qt mini-project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1915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zh-TW"/>
              <a:t>注意事項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r>
              <a:rPr lang="zh-TW" altLang="en-US" dirty="0" smtClean="0"/>
              <a:t>時請主動向助教說明特色來爭取加分。</a:t>
            </a:r>
            <a:endParaRPr lang="en-US" altLang="zh-TW" dirty="0" smtClean="0"/>
          </a:p>
          <a:p>
            <a:r>
              <a:rPr lang="zh-TW" altLang="en-US" dirty="0" smtClean="0"/>
              <a:t>如有必要助教會要求講解程式碼。</a:t>
            </a:r>
            <a:endParaRPr lang="en-US" altLang="zh-TW" dirty="0" smtClean="0"/>
          </a:p>
          <a:p>
            <a:r>
              <a:rPr lang="zh-TW" altLang="en-US" dirty="0" smtClean="0"/>
              <a:t>如果有特殊狀況需要更動時段，請提早通知助教。</a:t>
            </a:r>
            <a:endParaRPr lang="en-US" altLang="zh-TW" dirty="0" smtClean="0"/>
          </a:p>
          <a:p>
            <a:r>
              <a:rPr lang="zh-TW" altLang="en-US" dirty="0" smtClean="0"/>
              <a:t>分組名單請於 </a:t>
            </a:r>
            <a:r>
              <a:rPr lang="en-US" altLang="zh-TW" dirty="0" smtClean="0"/>
              <a:t>5/27</a:t>
            </a:r>
            <a:r>
              <a:rPr lang="zh-TW" altLang="en-US" dirty="0" smtClean="0"/>
              <a:t> </a:t>
            </a:r>
            <a:r>
              <a:rPr lang="en-US" altLang="zh-TW" smtClean="0"/>
              <a:t>23:59</a:t>
            </a:r>
            <a:r>
              <a:rPr lang="zh-TW" altLang="en-US" smtClean="0"/>
              <a:t>之前</a:t>
            </a:r>
            <a:r>
              <a:rPr lang="zh-TW" altLang="en-US" dirty="0" smtClean="0"/>
              <a:t>上傳於</a:t>
            </a:r>
            <a:r>
              <a:rPr lang="en-US" altLang="zh-TW" dirty="0" err="1" smtClean="0"/>
              <a:t>iLMS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3221297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zh-TW"/>
              <a:t>Project 目標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558786"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TW" dirty="0"/>
              <a:t>請同學利用上課所學到的C++語法搭配Qt軟體開發一個小</a:t>
            </a:r>
            <a:r>
              <a:rPr lang="zh-TW" dirty="0" smtClean="0"/>
              <a:t>遊戲</a:t>
            </a:r>
            <a:r>
              <a:rPr lang="en-US" altLang="zh-TW" dirty="0" smtClean="0"/>
              <a:t>Flappy Bird</a:t>
            </a:r>
            <a:r>
              <a:rPr lang="zh-TW" dirty="0" smtClean="0"/>
              <a:t>。</a:t>
            </a:r>
            <a:endParaRPr lang="zh-TW" dirty="0"/>
          </a:p>
          <a:p>
            <a:pPr marL="609585" indent="-558786"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TW" dirty="0"/>
              <a:t>助教會</a:t>
            </a:r>
            <a:r>
              <a:rPr lang="zh-TW" dirty="0" smtClean="0"/>
              <a:t>提供F</a:t>
            </a:r>
            <a:r>
              <a:rPr lang="zh-TW" dirty="0"/>
              <a:t>lappy </a:t>
            </a:r>
            <a:r>
              <a:rPr lang="zh-TW" dirty="0" smtClean="0"/>
              <a:t>Bird</a:t>
            </a:r>
            <a:r>
              <a:rPr lang="zh-TW" altLang="en-US" dirty="0" smtClean="0"/>
              <a:t>遊戲的程式框架以及部份函式、類別</a:t>
            </a:r>
            <a:r>
              <a:rPr lang="zh-TW" altLang="en-US" dirty="0"/>
              <a:t>。</a:t>
            </a:r>
            <a:r>
              <a:rPr lang="zh-TW" dirty="0" smtClean="0"/>
              <a:t>請</a:t>
            </a:r>
            <a:r>
              <a:rPr lang="zh-TW" dirty="0"/>
              <a:t>同學</a:t>
            </a:r>
            <a:r>
              <a:rPr lang="zh-TW" dirty="0" smtClean="0"/>
              <a:t>以</a:t>
            </a:r>
            <a:r>
              <a:rPr lang="zh-TW" altLang="en-US" dirty="0" smtClean="0"/>
              <a:t>此</a:t>
            </a:r>
            <a:r>
              <a:rPr lang="zh-TW" dirty="0" smtClean="0"/>
              <a:t>為</a:t>
            </a:r>
            <a:r>
              <a:rPr lang="zh-TW" dirty="0"/>
              <a:t>基礎，先</a:t>
            </a:r>
            <a:r>
              <a:rPr lang="zh-TW" dirty="0" smtClean="0"/>
              <a:t>完成</a:t>
            </a:r>
            <a:r>
              <a:rPr lang="zh-TW" altLang="en-US" dirty="0" smtClean="0"/>
              <a:t>要求的</a:t>
            </a:r>
            <a:r>
              <a:rPr lang="zh-TW" dirty="0" smtClean="0"/>
              <a:t>基本功能</a:t>
            </a:r>
            <a:r>
              <a:rPr lang="zh-TW" altLang="en-US" dirty="0" smtClean="0"/>
              <a:t>，再</a:t>
            </a:r>
            <a:r>
              <a:rPr lang="zh-TW" dirty="0" smtClean="0"/>
              <a:t>根據</a:t>
            </a:r>
            <a:r>
              <a:rPr lang="zh-TW" dirty="0"/>
              <a:t>同學的創意來做</a:t>
            </a:r>
            <a:r>
              <a:rPr lang="zh-TW" dirty="0" smtClean="0"/>
              <a:t>發揮</a:t>
            </a:r>
            <a:r>
              <a:rPr lang="zh-TW" altLang="en-US" dirty="0" smtClean="0"/>
              <a:t>。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8366039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Flappy Bird</a:t>
            </a:r>
            <a:endParaRPr lang="zh-TW" altLang="en-US" dirty="0"/>
          </a:p>
        </p:txBody>
      </p:sp>
      <p:pic>
        <p:nvPicPr>
          <p:cNvPr id="5" name="demo_flappy_bas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25185" y="402653"/>
            <a:ext cx="4903599" cy="5993288"/>
          </a:xfrm>
          <a:prstGeom prst="rect">
            <a:avLst/>
          </a:prstGeom>
        </p:spPr>
      </p:pic>
      <p:sp>
        <p:nvSpPr>
          <p:cNvPr id="6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004816" cy="4967573"/>
          </a:xfrm>
        </p:spPr>
        <p:txBody>
          <a:bodyPr/>
          <a:lstStyle/>
          <a:p>
            <a:r>
              <a:rPr lang="en-US" altLang="zh-TW" dirty="0"/>
              <a:t>Flappy </a:t>
            </a:r>
            <a:r>
              <a:rPr lang="en-US" altLang="zh-TW" dirty="0" smtClean="0"/>
              <a:t>Bird is a game as the video shows.</a:t>
            </a:r>
          </a:p>
        </p:txBody>
      </p:sp>
    </p:spTree>
    <p:extLst>
      <p:ext uri="{BB962C8B-B14F-4D97-AF65-F5344CB8AC3E}">
        <p14:creationId xmlns:p14="http://schemas.microsoft.com/office/powerpoint/2010/main" val="7608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897" y="1115568"/>
            <a:ext cx="4297503" cy="531152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0119" y="282458"/>
            <a:ext cx="10972800" cy="1143000"/>
          </a:xfrm>
        </p:spPr>
        <p:txBody>
          <a:bodyPr/>
          <a:lstStyle/>
          <a:p>
            <a:r>
              <a:rPr lang="zh-TW" altLang="zh-TW" dirty="0" smtClean="0"/>
              <a:t>Flappy Bird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972432" cy="4967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In </a:t>
            </a:r>
            <a:r>
              <a:rPr lang="zh-TW" altLang="zh-TW" dirty="0"/>
              <a:t>Flappy </a:t>
            </a:r>
            <a:r>
              <a:rPr lang="zh-TW" altLang="zh-TW" dirty="0" smtClean="0"/>
              <a:t>Bird</a:t>
            </a:r>
            <a:r>
              <a:rPr lang="en-US" altLang="zh-TW" dirty="0" smtClean="0"/>
              <a:t>, it was mainly composed of three class: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609585" indent="-609585">
              <a:buFont typeface="+mj-lt"/>
              <a:buAutoNum type="arabicPeriod"/>
            </a:pPr>
            <a:r>
              <a:rPr lang="en-US" altLang="zh-TW" dirty="0" err="1"/>
              <a:t>mainwindow</a:t>
            </a:r>
            <a:r>
              <a:rPr lang="en-US" altLang="zh-TW" dirty="0"/>
              <a:t> </a:t>
            </a:r>
            <a:r>
              <a:rPr lang="en-US" altLang="zh-TW" dirty="0" smtClean="0"/>
              <a:t>class</a:t>
            </a:r>
          </a:p>
          <a:p>
            <a:pPr marL="1066785" lvl="1" indent="-609585"/>
            <a:r>
              <a:rPr lang="en-US" altLang="zh-TW" dirty="0" err="1"/>
              <a:t>mainwindow.h</a:t>
            </a:r>
            <a:endParaRPr lang="en-US" altLang="zh-TW" dirty="0"/>
          </a:p>
          <a:p>
            <a:pPr marL="1066785" lvl="1" indent="-609585"/>
            <a:r>
              <a:rPr lang="en-US" altLang="zh-TW" dirty="0" smtClean="0"/>
              <a:t>mainwindow.cpp</a:t>
            </a:r>
            <a:endParaRPr lang="en-US" altLang="zh-TW" dirty="0"/>
          </a:p>
          <a:p>
            <a:pPr marL="609585" indent="-609585">
              <a:buFont typeface="+mj-lt"/>
              <a:buAutoNum type="arabicPeriod"/>
            </a:pPr>
            <a:r>
              <a:rPr lang="en-US" altLang="zh-TW" dirty="0" smtClean="0"/>
              <a:t>bird class</a:t>
            </a:r>
          </a:p>
          <a:p>
            <a:pPr marL="1066785" lvl="1" indent="-609585"/>
            <a:r>
              <a:rPr lang="en-US" altLang="zh-TW" dirty="0" err="1"/>
              <a:t>bird.h</a:t>
            </a:r>
            <a:r>
              <a:rPr lang="en-US" altLang="zh-TW" dirty="0"/>
              <a:t> </a:t>
            </a:r>
          </a:p>
          <a:p>
            <a:pPr marL="1066785" lvl="1" indent="-609585"/>
            <a:r>
              <a:rPr lang="en-US" altLang="zh-TW" dirty="0" smtClean="0"/>
              <a:t>bird.cpp</a:t>
            </a:r>
          </a:p>
          <a:p>
            <a:pPr marL="609585" indent="-609585">
              <a:buFont typeface="+mj-lt"/>
              <a:buAutoNum type="arabicPeriod"/>
            </a:pPr>
            <a:r>
              <a:rPr lang="en-US" altLang="zh-TW" dirty="0" smtClean="0"/>
              <a:t>pipe class</a:t>
            </a:r>
          </a:p>
          <a:p>
            <a:pPr marL="1066773" lvl="1" indent="-609585"/>
            <a:r>
              <a:rPr lang="en-US" altLang="zh-TW" dirty="0" err="1" smtClean="0"/>
              <a:t>pipe.h</a:t>
            </a:r>
            <a:endParaRPr lang="en-US" altLang="zh-TW" dirty="0" smtClean="0"/>
          </a:p>
          <a:p>
            <a:pPr marL="1066773" lvl="1" indent="-609585"/>
            <a:r>
              <a:rPr lang="en-US" altLang="zh-TW" dirty="0" smtClean="0"/>
              <a:t>pipe.cpp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67097" y="3524193"/>
            <a:ext cx="535460" cy="494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345934" y="1115568"/>
            <a:ext cx="4236466" cy="53115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266459" y="1417636"/>
            <a:ext cx="828517" cy="5009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162230" y="59234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938789" y="30009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484189" y="29701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3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Broken Flappy </a:t>
            </a:r>
            <a:r>
              <a:rPr lang="en-US" altLang="zh-TW" dirty="0"/>
              <a:t>Bird </a:t>
            </a:r>
            <a:endParaRPr lang="zh-TW" altLang="en-US" dirty="0"/>
          </a:p>
        </p:txBody>
      </p:sp>
      <p:pic>
        <p:nvPicPr>
          <p:cNvPr id="4" name="demo_flappy_ini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35553" y="846137"/>
            <a:ext cx="4546847" cy="5569887"/>
          </a:xfrm>
          <a:prstGeom prst="rect">
            <a:avLst/>
          </a:prstGeom>
        </p:spPr>
      </p:pic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992368" cy="4967573"/>
          </a:xfrm>
        </p:spPr>
        <p:txBody>
          <a:bodyPr>
            <a:normAutofit/>
          </a:bodyPr>
          <a:lstStyle/>
          <a:p>
            <a:pPr marL="228600" lvl="1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One day, some codes were accidentally deleted by John in the </a:t>
            </a:r>
            <a:r>
              <a:rPr lang="en-US" altLang="zh-TW" sz="2800" dirty="0" smtClean="0">
                <a:solidFill>
                  <a:srgbClr val="FF0000"/>
                </a:solidFill>
              </a:rPr>
              <a:t>mainwindow.cpp </a:t>
            </a:r>
            <a:r>
              <a:rPr lang="en-US" altLang="zh-TW" sz="2800" dirty="0" smtClean="0"/>
              <a:t>file, and </a:t>
            </a:r>
            <a:r>
              <a:rPr lang="en-US" altLang="zh-TW" sz="2800" dirty="0"/>
              <a:t>Flappy </a:t>
            </a:r>
            <a:r>
              <a:rPr lang="en-US" altLang="zh-TW" sz="2800" dirty="0" smtClean="0"/>
              <a:t>Bird couldn’t work (just like the video shows). </a:t>
            </a:r>
          </a:p>
          <a:p>
            <a:r>
              <a:rPr lang="en-US" altLang="zh-TW" dirty="0" smtClean="0"/>
              <a:t>Now, </a:t>
            </a:r>
            <a:r>
              <a:rPr lang="en-US" altLang="zh-TW" dirty="0"/>
              <a:t>John </a:t>
            </a:r>
            <a:r>
              <a:rPr lang="en-US" altLang="zh-TW" dirty="0" smtClean="0"/>
              <a:t>needs your help to type the missing codes so that </a:t>
            </a:r>
            <a:r>
              <a:rPr lang="en-US" altLang="zh-TW" dirty="0"/>
              <a:t>Flappy Bird </a:t>
            </a:r>
            <a:r>
              <a:rPr lang="en-US" altLang="zh-TW" dirty="0" smtClean="0"/>
              <a:t>can work again.</a:t>
            </a:r>
          </a:p>
        </p:txBody>
      </p:sp>
    </p:spTree>
    <p:extLst>
      <p:ext uri="{BB962C8B-B14F-4D97-AF65-F5344CB8AC3E}">
        <p14:creationId xmlns:p14="http://schemas.microsoft.com/office/powerpoint/2010/main" val="15417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do you need to do </a:t>
            </a:r>
            <a:r>
              <a:rPr lang="en-US" altLang="zh-TW" dirty="0"/>
              <a:t>in the </a:t>
            </a:r>
            <a:r>
              <a:rPr lang="en-US" altLang="zh-TW" i="1" dirty="0"/>
              <a:t>mainwindow.cpp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Add window’s background</a:t>
            </a:r>
          </a:p>
          <a:p>
            <a:r>
              <a:rPr lang="en-US" altLang="zh-TW" dirty="0" smtClean="0"/>
              <a:t>Add sound effect </a:t>
            </a:r>
          </a:p>
          <a:p>
            <a:r>
              <a:rPr lang="en-US" altLang="zh-TW" dirty="0" smtClean="0"/>
              <a:t>Implement mouse control</a:t>
            </a:r>
          </a:p>
          <a:p>
            <a:r>
              <a:rPr lang="en-US" altLang="zh-TW" dirty="0"/>
              <a:t>I</a:t>
            </a:r>
            <a:r>
              <a:rPr lang="en-US" altLang="zh-TW" dirty="0" smtClean="0"/>
              <a:t>mplement keyboard control</a:t>
            </a:r>
          </a:p>
          <a:p>
            <a:r>
              <a:rPr lang="en-US" altLang="zh-TW" dirty="0" smtClean="0"/>
              <a:t>Implement a new animation</a:t>
            </a:r>
          </a:p>
        </p:txBody>
      </p:sp>
    </p:spTree>
    <p:extLst>
      <p:ext uri="{BB962C8B-B14F-4D97-AF65-F5344CB8AC3E}">
        <p14:creationId xmlns:p14="http://schemas.microsoft.com/office/powerpoint/2010/main" val="23260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onus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加分部份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新增地板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有預備以及結算畫面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mtClean="0"/>
              <a:t>    </a:t>
            </a:r>
            <a:r>
              <a:rPr lang="en-US" altLang="zh-TW" dirty="0" smtClean="0"/>
              <a:t>3.</a:t>
            </a:r>
            <a:r>
              <a:rPr lang="zh-TW" altLang="en-US" dirty="0" smtClean="0"/>
              <a:t> 新增分數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以上只是提供給學生做一個參考，同學可以依照自己創意發揮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錄製_2015_05_16_14_50_55_616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42163" y="733828"/>
            <a:ext cx="4053059" cy="5443135"/>
          </a:xfrm>
        </p:spPr>
      </p:pic>
    </p:spTree>
    <p:extLst>
      <p:ext uri="{BB962C8B-B14F-4D97-AF65-F5344CB8AC3E}">
        <p14:creationId xmlns:p14="http://schemas.microsoft.com/office/powerpoint/2010/main" val="17242156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zh-TW"/>
              <a:t>Project 規定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558786"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TW" dirty="0"/>
              <a:t>分組: 1-2人一組</a:t>
            </a:r>
          </a:p>
          <a:p>
            <a:pPr marL="609585" indent="-558786"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TW" dirty="0"/>
              <a:t>Demo時間: </a:t>
            </a:r>
            <a:r>
              <a:rPr lang="en-US" altLang="zh-TW" smtClean="0"/>
              <a:t>6/3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77139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zh-TW"/>
              <a:t>評分方式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0" cy="5348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558786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zh-TW" dirty="0"/>
              <a:t>基礎功能</a:t>
            </a:r>
          </a:p>
          <a:p>
            <a:pPr marL="1219170" lvl="1" indent="-507987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zh-TW" dirty="0"/>
              <a:t>新增圖片</a:t>
            </a:r>
            <a:r>
              <a:rPr lang="zh-TW" dirty="0" smtClean="0"/>
              <a:t>(</a:t>
            </a:r>
            <a:r>
              <a:rPr lang="en-US" altLang="zh-TW" dirty="0" smtClean="0"/>
              <a:t>20</a:t>
            </a:r>
            <a:r>
              <a:rPr lang="zh-TW" dirty="0" smtClean="0"/>
              <a:t>%)</a:t>
            </a:r>
            <a:endParaRPr lang="en-US" altLang="zh-TW" dirty="0" smtClean="0"/>
          </a:p>
          <a:p>
            <a:pPr marL="1219170" lvl="1" indent="-507987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zh-TW" dirty="0" smtClean="0"/>
              <a:t>搭配</a:t>
            </a:r>
            <a:r>
              <a:rPr lang="zh-TW" dirty="0"/>
              <a:t>音效</a:t>
            </a:r>
            <a:r>
              <a:rPr lang="zh-TW" dirty="0" smtClean="0"/>
              <a:t>(</a:t>
            </a:r>
            <a:r>
              <a:rPr lang="en-US" altLang="zh-TW" dirty="0" smtClean="0"/>
              <a:t>20</a:t>
            </a:r>
            <a:r>
              <a:rPr lang="zh-TW" dirty="0" smtClean="0"/>
              <a:t>%</a:t>
            </a:r>
            <a:r>
              <a:rPr lang="zh-TW" dirty="0"/>
              <a:t>)</a:t>
            </a:r>
          </a:p>
          <a:p>
            <a:pPr marL="1219170" lvl="1" indent="-507987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zh-TW" dirty="0"/>
              <a:t>新增滑鼠控制功能</a:t>
            </a:r>
            <a:r>
              <a:rPr lang="zh-TW" dirty="0" smtClean="0"/>
              <a:t>(</a:t>
            </a:r>
            <a:r>
              <a:rPr lang="en-US" altLang="zh-TW" dirty="0" smtClean="0"/>
              <a:t>20</a:t>
            </a:r>
            <a:r>
              <a:rPr lang="zh-TW" dirty="0" smtClean="0"/>
              <a:t>%</a:t>
            </a:r>
            <a:r>
              <a:rPr lang="zh-TW" dirty="0"/>
              <a:t>)</a:t>
            </a:r>
          </a:p>
          <a:p>
            <a:pPr marL="1219170" lvl="1" indent="-507987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zh-TW" dirty="0"/>
              <a:t>新增鍵盤控制功能</a:t>
            </a:r>
            <a:r>
              <a:rPr lang="zh-TW" dirty="0" smtClean="0"/>
              <a:t>(</a:t>
            </a:r>
            <a:r>
              <a:rPr lang="en-US" altLang="zh-TW" dirty="0" smtClean="0"/>
              <a:t>20</a:t>
            </a:r>
            <a:r>
              <a:rPr lang="zh-TW" dirty="0" smtClean="0"/>
              <a:t>%)</a:t>
            </a:r>
            <a:endParaRPr lang="en-US" altLang="zh-TW" dirty="0" smtClean="0"/>
          </a:p>
          <a:p>
            <a:pPr marL="1219170" lvl="1" indent="-507987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zh-TW" altLang="en-US" dirty="0"/>
              <a:t>新增</a:t>
            </a:r>
            <a:r>
              <a:rPr lang="zh-TW" altLang="en-US" dirty="0" smtClean="0"/>
              <a:t>動畫</a:t>
            </a:r>
            <a:r>
              <a:rPr lang="zh-TW" altLang="en-US" dirty="0"/>
              <a:t>效果</a:t>
            </a:r>
            <a:r>
              <a:rPr lang="en-US" altLang="zh-TW" dirty="0" smtClean="0"/>
              <a:t>(20%)</a:t>
            </a:r>
            <a:endParaRPr lang="zh-TW" dirty="0"/>
          </a:p>
          <a:p>
            <a:pPr marL="609585" indent="-558786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zh-TW" altLang="en-US" dirty="0" smtClean="0"/>
              <a:t>加</a:t>
            </a:r>
            <a:r>
              <a:rPr lang="zh-TW" altLang="en-US" dirty="0"/>
              <a:t>分</a:t>
            </a:r>
            <a:r>
              <a:rPr lang="zh-TW" dirty="0" smtClean="0"/>
              <a:t>(</a:t>
            </a:r>
            <a:r>
              <a:rPr lang="zh-TW" altLang="en-US" dirty="0" smtClean="0"/>
              <a:t>最高加至學期總成績兩分</a:t>
            </a:r>
            <a:r>
              <a:rPr lang="en-US" altLang="zh-TW" dirty="0" smtClean="0"/>
              <a:t>)</a:t>
            </a:r>
          </a:p>
          <a:p>
            <a:pPr marL="1219170" lvl="1" indent="-507987">
              <a:buSzPct val="80000"/>
              <a:buFont typeface="Arial"/>
              <a:buAutoNum type="alphaLcPeriod"/>
            </a:pPr>
            <a:r>
              <a:rPr lang="zh-TW" altLang="en-US" dirty="0" smtClean="0"/>
              <a:t>美工</a:t>
            </a:r>
            <a:r>
              <a:rPr lang="en-US" altLang="zh-TW" dirty="0" smtClean="0"/>
              <a:t>()</a:t>
            </a:r>
          </a:p>
          <a:p>
            <a:pPr marL="1219170" lvl="1" indent="-507987">
              <a:buSzPct val="80000"/>
              <a:buFont typeface="Arial"/>
              <a:buAutoNum type="alphaLcPeriod"/>
            </a:pPr>
            <a:r>
              <a:rPr lang="zh-TW" altLang="en-US" dirty="0" smtClean="0"/>
              <a:t>創意度</a:t>
            </a:r>
            <a:r>
              <a:rPr lang="en-US" altLang="zh-TW" dirty="0" smtClean="0"/>
              <a:t>()</a:t>
            </a:r>
            <a:endParaRPr lang="zh-TW" altLang="zh-TW" dirty="0"/>
          </a:p>
          <a:p>
            <a:pPr marL="1219170" lvl="1" indent="-507987">
              <a:buSzPct val="80000"/>
              <a:buFont typeface="Arial"/>
              <a:buAutoNum type="alphaLcPeriod"/>
            </a:pPr>
            <a:r>
              <a:rPr lang="zh-TW" altLang="en-US" dirty="0" smtClean="0"/>
              <a:t>程式複雜度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852268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351</Words>
  <Application>Microsoft Office PowerPoint</Application>
  <PresentationFormat>寬螢幕</PresentationFormat>
  <Paragraphs>58</Paragraphs>
  <Slides>10</Slides>
  <Notes>6</Notes>
  <HiddenSlides>0</HiddenSlides>
  <MMClips>3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Qt mini-project</vt:lpstr>
      <vt:lpstr>Project 目標</vt:lpstr>
      <vt:lpstr>Flappy Bird</vt:lpstr>
      <vt:lpstr>Flappy Bird </vt:lpstr>
      <vt:lpstr>Broken Flappy Bird </vt:lpstr>
      <vt:lpstr>What do you need to do in the mainwindow.cpp?</vt:lpstr>
      <vt:lpstr>Bonus</vt:lpstr>
      <vt:lpstr>Project 規定</vt:lpstr>
      <vt:lpstr>評分方式</vt:lpstr>
      <vt:lpstr>注意事項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Yu-Ju</dc:creator>
  <cp:lastModifiedBy>Leaf</cp:lastModifiedBy>
  <cp:revision>33</cp:revision>
  <dcterms:created xsi:type="dcterms:W3CDTF">2015-05-04T13:35:27Z</dcterms:created>
  <dcterms:modified xsi:type="dcterms:W3CDTF">2015-05-16T06:52:42Z</dcterms:modified>
</cp:coreProperties>
</file>