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4F13-06EA-4C21-A566-BAA11451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CA3E4-FBB7-4E0B-9151-DF3906D2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86C3-9577-4DC6-82A6-2257CF0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AED26-6A22-475A-BA56-9F8FF29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1F7A1-4333-4AE0-9185-0E857729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2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68A1-1939-4420-A308-627B4A6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C860B-9F4E-4C16-A8D5-0E11185C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A79A4-04E0-4ED8-A86B-BD9FB638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6BEF-3946-407B-9ABA-CC584DD1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A4F14-6468-4BB1-A404-5385273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08DDF-8BD6-4144-B731-0489D085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46F5C-B167-4ABE-B12C-DBD4BF0D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9B44C-D81A-4718-BE04-B1977908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869C-7DD7-4F9B-A419-081165B7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298FF-7258-4CEA-98F8-F5B8096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B7E8-4F25-419A-A0AA-A2A49C2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D2E8-8A5F-44AD-B0D1-9E9139FC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2ADF3-62D3-47B8-9DCA-0F082FA4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40739-A5D4-4221-A7C4-A01760C9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86B49-E39C-468D-9A2D-ECE2D09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CF31-1EE7-48AB-9251-7EBC938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01E25-DA8A-4CB7-9A62-20E24906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B7CF-4EB4-4A2D-BB5F-52CBEB3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9BA09-3187-412A-8538-33AA1925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B1A0B-DB23-4E49-A8CB-FA04028E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9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2142-4C30-48C9-883D-7EDF4BD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7E7D5-7E09-4A32-8BF9-4D8B2102D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1AEAF-60CE-4B78-9A76-6CF3B503B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6DB3E-1DDA-4DB9-AF8C-BD4B2CE1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26C4F-C181-4EE6-AAE9-4EE87426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9990A-A5C4-44F9-866E-5D1BB11A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6744-A2BD-454A-8C23-0CA82BC4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C581B-CA95-4B77-B0F7-815DBCF2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EBB77-F3F2-4759-8542-5076D662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04551-F97D-4B82-9F0C-AF30207B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6AF34-C290-4636-8FEF-A24ECFC7E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F5D4D-52B5-44CD-9D6E-B8BE62B8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3A621-3263-4A4D-B487-541AA67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9C5B07-5749-4640-B62F-CC4D1FD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99B9-7655-4F4D-8C29-E6A0D03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6281A-7E0C-4111-9D1F-C24E4C3D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B7CBB2-1194-4881-8728-3BFD9CA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0D5F9-9584-4EFF-B9E4-A7006FAB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FD942-CDA4-4D62-BB0E-7B98592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1188C-7FD6-4860-8B52-29020BE3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E4E7A-1C82-4274-A817-341BC87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F0D4D-12E4-43F5-934E-B3F591B1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066D-99E1-4B23-B1C7-96349AD9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BED0C-B4D1-40F7-91FA-3A7007C1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F870-D545-400E-A9E4-C008BA78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47722-AFF7-4710-8529-CF94ADC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45D02-181A-4DE1-87B5-F22C70E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AC8B-C277-4711-8181-8455B5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91A6C-6E4A-4321-B6D1-3C30D06A1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A241C-FED7-4141-A475-8094946F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FB91B-FEAD-4A07-B5F5-F813A89C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357FC-43F5-4A2F-845B-2ACA6FD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D8C0C-E933-45AB-B89B-4A82235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27948-2D36-45EE-9774-B09D684C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82301-6060-4F7C-A344-EF722CFB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0B9A4-525F-48FE-9B5D-2BF66E16C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EA4D-850C-4229-BCDC-4416305ECD5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8859-70BE-40D4-AE94-7AC53B061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65073-CB65-4E4A-83B6-A3F78D3F5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13BB-9485-49DF-9313-F1F5019B8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7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085412B-56DC-4CB0-94AE-7FFD6618D06E}"/>
              </a:ext>
            </a:extLst>
          </p:cNvPr>
          <p:cNvSpPr/>
          <p:nvPr/>
        </p:nvSpPr>
        <p:spPr>
          <a:xfrm>
            <a:off x="4839600" y="2172600"/>
            <a:ext cx="2512800" cy="25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619708-C239-4E64-B91C-66B99A4E1BCB}"/>
              </a:ext>
            </a:extLst>
          </p:cNvPr>
          <p:cNvSpPr/>
          <p:nvPr/>
        </p:nvSpPr>
        <p:spPr>
          <a:xfrm>
            <a:off x="3105000" y="2800800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BE3D08B-7329-4B63-8802-2FE50061E2F9}"/>
              </a:ext>
            </a:extLst>
          </p:cNvPr>
          <p:cNvSpPr/>
          <p:nvPr/>
        </p:nvSpPr>
        <p:spPr>
          <a:xfrm>
            <a:off x="5467800" y="51986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86347F8-AA6D-45B1-8D24-07E439DA8E23}"/>
              </a:ext>
            </a:extLst>
          </p:cNvPr>
          <p:cNvSpPr/>
          <p:nvPr/>
        </p:nvSpPr>
        <p:spPr>
          <a:xfrm>
            <a:off x="5467800" y="508173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7E3AD60-8B86-47BE-95C0-0D43B4C5397D}"/>
              </a:ext>
            </a:extLst>
          </p:cNvPr>
          <p:cNvSpPr/>
          <p:nvPr/>
        </p:nvSpPr>
        <p:spPr>
          <a:xfrm>
            <a:off x="7830600" y="2800800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648A27F-72F7-4F6F-91F2-3701C7398941}"/>
              </a:ext>
            </a:extLst>
          </p:cNvPr>
          <p:cNvSpPr/>
          <p:nvPr/>
        </p:nvSpPr>
        <p:spPr>
          <a:xfrm>
            <a:off x="7352400" y="96828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07B69DE-E8C4-48DE-AE1D-99F24E71136B}"/>
              </a:ext>
            </a:extLst>
          </p:cNvPr>
          <p:cNvSpPr/>
          <p:nvPr/>
        </p:nvSpPr>
        <p:spPr>
          <a:xfrm>
            <a:off x="3585177" y="968288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1AA799-BAB0-4B30-BC76-AA193DDDE300}"/>
              </a:ext>
            </a:extLst>
          </p:cNvPr>
          <p:cNvSpPr/>
          <p:nvPr/>
        </p:nvSpPr>
        <p:spPr>
          <a:xfrm>
            <a:off x="3583201" y="463331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BBA481-CDB3-4DB3-8E18-7AA943384D72}"/>
              </a:ext>
            </a:extLst>
          </p:cNvPr>
          <p:cNvSpPr/>
          <p:nvPr/>
        </p:nvSpPr>
        <p:spPr>
          <a:xfrm>
            <a:off x="7352400" y="4633312"/>
            <a:ext cx="1256400" cy="12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E2C513-13D2-406A-930B-7C76826B262D}"/>
              </a:ext>
            </a:extLst>
          </p:cNvPr>
          <p:cNvCxnSpPr>
            <a:stCxn id="19" idx="4"/>
            <a:endCxn id="5" idx="0"/>
          </p:cNvCxnSpPr>
          <p:nvPr/>
        </p:nvCxnSpPr>
        <p:spPr>
          <a:xfrm>
            <a:off x="6096000" y="1776262"/>
            <a:ext cx="0" cy="3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A13D01-40E2-44BA-A134-9E9DE9EB5918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4361400" y="3429000"/>
            <a:ext cx="4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7607C1E-9F27-4614-B722-199587A5B5B1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7352400" y="3429000"/>
            <a:ext cx="47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2AF9B3-98B5-4A45-A885-FB6E219B3CAC}"/>
              </a:ext>
            </a:extLst>
          </p:cNvPr>
          <p:cNvCxnSpPr>
            <a:stCxn id="20" idx="0"/>
            <a:endCxn id="5" idx="4"/>
          </p:cNvCxnSpPr>
          <p:nvPr/>
        </p:nvCxnSpPr>
        <p:spPr>
          <a:xfrm flipV="1">
            <a:off x="6096000" y="4685400"/>
            <a:ext cx="0" cy="3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CC9683B-D3FB-4008-94A9-FDC9778CA6D3}"/>
              </a:ext>
            </a:extLst>
          </p:cNvPr>
          <p:cNvCxnSpPr>
            <a:stCxn id="23" idx="5"/>
            <a:endCxn id="5" idx="1"/>
          </p:cNvCxnSpPr>
          <p:nvPr/>
        </p:nvCxnSpPr>
        <p:spPr>
          <a:xfrm>
            <a:off x="4657581" y="2040692"/>
            <a:ext cx="550010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B08F999-F847-427F-8B3A-C85DC2A88A06}"/>
              </a:ext>
            </a:extLst>
          </p:cNvPr>
          <p:cNvCxnSpPr>
            <a:stCxn id="22" idx="3"/>
            <a:endCxn id="5" idx="7"/>
          </p:cNvCxnSpPr>
          <p:nvPr/>
        </p:nvCxnSpPr>
        <p:spPr>
          <a:xfrm flipH="1">
            <a:off x="6984409" y="2040692"/>
            <a:ext cx="551987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464236-2F59-46A3-9821-DAFC1417AB75}"/>
              </a:ext>
            </a:extLst>
          </p:cNvPr>
          <p:cNvCxnSpPr>
            <a:stCxn id="24" idx="7"/>
            <a:endCxn id="5" idx="3"/>
          </p:cNvCxnSpPr>
          <p:nvPr/>
        </p:nvCxnSpPr>
        <p:spPr>
          <a:xfrm flipV="1">
            <a:off x="4655605" y="4317409"/>
            <a:ext cx="551986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4227CA-4456-4465-8670-2B49B0B42B1C}"/>
              </a:ext>
            </a:extLst>
          </p:cNvPr>
          <p:cNvCxnSpPr>
            <a:stCxn id="5" idx="5"/>
            <a:endCxn id="25" idx="1"/>
          </p:cNvCxnSpPr>
          <p:nvPr/>
        </p:nvCxnSpPr>
        <p:spPr>
          <a:xfrm>
            <a:off x="6984409" y="4317409"/>
            <a:ext cx="551987" cy="49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44D3A1EA-E529-4019-B4B0-30972580082D}"/>
              </a:ext>
            </a:extLst>
          </p:cNvPr>
          <p:cNvSpPr/>
          <p:nvPr/>
        </p:nvSpPr>
        <p:spPr>
          <a:xfrm>
            <a:off x="429594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116252-C26C-4060-84ED-C62DA1B47B46}"/>
              </a:ext>
            </a:extLst>
          </p:cNvPr>
          <p:cNvSpPr/>
          <p:nvPr/>
        </p:nvSpPr>
        <p:spPr>
          <a:xfrm>
            <a:off x="2679875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9951216-2BF7-47AF-9CD3-1E2033B4ADB4}"/>
              </a:ext>
            </a:extLst>
          </p:cNvPr>
          <p:cNvSpPr/>
          <p:nvPr/>
        </p:nvSpPr>
        <p:spPr>
          <a:xfrm>
            <a:off x="4930156" y="4085105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微服务集群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2321D6B-E2F5-4E79-955D-6596D8643D22}"/>
              </a:ext>
            </a:extLst>
          </p:cNvPr>
          <p:cNvSpPr/>
          <p:nvPr/>
        </p:nvSpPr>
        <p:spPr>
          <a:xfrm>
            <a:off x="2679875" y="1997290"/>
            <a:ext cx="1256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代理集群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DFE6C6F-B75C-4519-BB48-3E5FC0F8FCC7}"/>
              </a:ext>
            </a:extLst>
          </p:cNvPr>
          <p:cNvCxnSpPr>
            <a:cxnSpLocks/>
            <a:stCxn id="20" idx="7"/>
            <a:endCxn id="23" idx="3"/>
          </p:cNvCxnSpPr>
          <p:nvPr/>
        </p:nvCxnSpPr>
        <p:spPr>
          <a:xfrm flipV="1">
            <a:off x="1501998" y="3070463"/>
            <a:ext cx="1361873" cy="11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F7441F-3BC5-4B87-9756-C1585E5AF89C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3308075" y="3254590"/>
            <a:ext cx="0" cy="8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20C832-89C1-4C85-B9AF-1EAD809768EA}"/>
              </a:ext>
            </a:extLst>
          </p:cNvPr>
          <p:cNvCxnSpPr>
            <a:cxnSpLocks/>
            <a:stCxn id="22" idx="1"/>
            <a:endCxn id="23" idx="5"/>
          </p:cNvCxnSpPr>
          <p:nvPr/>
        </p:nvCxnSpPr>
        <p:spPr>
          <a:xfrm flipH="1" flipV="1">
            <a:off x="3752279" y="3070463"/>
            <a:ext cx="1361873" cy="119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D718D8E-61CF-4432-BF27-37F8398C5BB2}"/>
              </a:ext>
            </a:extLst>
          </p:cNvPr>
          <p:cNvSpPr/>
          <p:nvPr/>
        </p:nvSpPr>
        <p:spPr>
          <a:xfrm>
            <a:off x="1233232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10902D-B6BC-4F22-AE8A-69F82996FF8C}"/>
              </a:ext>
            </a:extLst>
          </p:cNvPr>
          <p:cNvSpPr/>
          <p:nvPr/>
        </p:nvSpPr>
        <p:spPr>
          <a:xfrm>
            <a:off x="2855313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5FE029-E84E-47E5-941D-0BBD02B26F22}"/>
              </a:ext>
            </a:extLst>
          </p:cNvPr>
          <p:cNvSpPr/>
          <p:nvPr/>
        </p:nvSpPr>
        <p:spPr>
          <a:xfrm>
            <a:off x="4477394" y="375988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0F7680C-DDE6-4B82-84DC-0244DB168071}"/>
              </a:ext>
            </a:extLst>
          </p:cNvPr>
          <p:cNvCxnSpPr>
            <a:cxnSpLocks/>
            <a:stCxn id="35" idx="2"/>
            <a:endCxn id="23" idx="1"/>
          </p:cNvCxnSpPr>
          <p:nvPr/>
        </p:nvCxnSpPr>
        <p:spPr>
          <a:xfrm>
            <a:off x="1685994" y="979669"/>
            <a:ext cx="1177877" cy="120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DE411FF-05CD-4735-A1F8-7D1657E0173D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>
            <a:off x="3308075" y="979669"/>
            <a:ext cx="0" cy="101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3FC71E-9569-4A6A-A236-D3E23AA8D7D9}"/>
              </a:ext>
            </a:extLst>
          </p:cNvPr>
          <p:cNvCxnSpPr>
            <a:cxnSpLocks/>
            <a:stCxn id="37" idx="2"/>
            <a:endCxn id="23" idx="7"/>
          </p:cNvCxnSpPr>
          <p:nvPr/>
        </p:nvCxnSpPr>
        <p:spPr>
          <a:xfrm flipH="1">
            <a:off x="3752279" y="979669"/>
            <a:ext cx="1177877" cy="120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3F823C5-1C5C-4974-BE45-821884FD9BF8}"/>
              </a:ext>
            </a:extLst>
          </p:cNvPr>
          <p:cNvSpPr txBox="1"/>
          <p:nvPr/>
        </p:nvSpPr>
        <p:spPr>
          <a:xfrm>
            <a:off x="2455032" y="5539777"/>
            <a:ext cx="17060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微服务集群架构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848919-3FA5-4B81-864A-8C6431E3EEF1}"/>
              </a:ext>
            </a:extLst>
          </p:cNvPr>
          <p:cNvSpPr/>
          <p:nvPr/>
        </p:nvSpPr>
        <p:spPr>
          <a:xfrm>
            <a:off x="8413403" y="1699962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CE3CF-E553-45A1-A3F0-59C6A4816B1A}"/>
              </a:ext>
            </a:extLst>
          </p:cNvPr>
          <p:cNvSpPr/>
          <p:nvPr/>
        </p:nvSpPr>
        <p:spPr>
          <a:xfrm>
            <a:off x="9634724" y="1699963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2F328F-2999-4561-A161-F0C62B3FCE38}"/>
              </a:ext>
            </a:extLst>
          </p:cNvPr>
          <p:cNvSpPr/>
          <p:nvPr/>
        </p:nvSpPr>
        <p:spPr>
          <a:xfrm>
            <a:off x="10856883" y="1699963"/>
            <a:ext cx="905523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8B91C4-2CFD-4E7F-B2DD-F5FF3059B959}"/>
              </a:ext>
            </a:extLst>
          </p:cNvPr>
          <p:cNvSpPr/>
          <p:nvPr/>
        </p:nvSpPr>
        <p:spPr>
          <a:xfrm>
            <a:off x="9634724" y="374869"/>
            <a:ext cx="907200" cy="6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23A46D-CE84-48F7-974E-EA44EFD5B0F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V="1">
            <a:off x="8866165" y="374869"/>
            <a:ext cx="1222159" cy="192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AA0AFA-5B7B-4E2F-835F-4940A624671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V="1">
            <a:off x="10087486" y="374869"/>
            <a:ext cx="838" cy="19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1E222AC-427E-4272-8DD5-F816A6C3555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 flipV="1">
            <a:off x="10088324" y="374869"/>
            <a:ext cx="1221321" cy="192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4A564F6-FA5E-4B48-B9E5-12CB0E23A76D}"/>
              </a:ext>
            </a:extLst>
          </p:cNvPr>
          <p:cNvSpPr txBox="1"/>
          <p:nvPr/>
        </p:nvSpPr>
        <p:spPr>
          <a:xfrm>
            <a:off x="9234443" y="2580057"/>
            <a:ext cx="17060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微服务集群结构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6EAC755-D91A-4ABE-BEC4-7C50ECFF22A6}"/>
              </a:ext>
            </a:extLst>
          </p:cNvPr>
          <p:cNvSpPr txBox="1"/>
          <p:nvPr/>
        </p:nvSpPr>
        <p:spPr>
          <a:xfrm>
            <a:off x="8413403" y="2929841"/>
            <a:ext cx="3349003" cy="30469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说明：</a:t>
            </a:r>
            <a:endParaRPr lang="en-US" altLang="zh-CN" sz="1600" dirty="0"/>
          </a:p>
          <a:p>
            <a:r>
              <a:rPr lang="zh-CN" altLang="en-US" sz="1600" dirty="0"/>
              <a:t>网关之间直连，动态调整微服务数量。</a:t>
            </a:r>
            <a:endParaRPr lang="en-US" altLang="zh-CN" sz="1600" dirty="0"/>
          </a:p>
          <a:p>
            <a:r>
              <a:rPr lang="zh-CN" altLang="en-US" sz="1600" dirty="0"/>
              <a:t>以名称</a:t>
            </a:r>
            <a:r>
              <a:rPr lang="en-US" altLang="zh-CN" sz="1600" dirty="0"/>
              <a:t>(ID)</a:t>
            </a:r>
            <a:r>
              <a:rPr lang="zh-CN" altLang="en-US" sz="1600" dirty="0"/>
              <a:t>映射连接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、</a:t>
            </a:r>
            <a:r>
              <a:rPr lang="en-US" altLang="zh-CN" sz="1600" dirty="0"/>
              <a:t>port)</a:t>
            </a:r>
            <a:r>
              <a:rPr lang="zh-CN" altLang="en-US" sz="1600" dirty="0"/>
              <a:t>，便于动态重启或者替换节点。</a:t>
            </a:r>
            <a:endParaRPr lang="en-US" altLang="zh-CN" sz="1600" dirty="0"/>
          </a:p>
          <a:p>
            <a:r>
              <a:rPr lang="zh-CN" altLang="en-US" sz="1600" dirty="0"/>
              <a:t>作用：</a:t>
            </a:r>
            <a:endParaRPr lang="en-US" altLang="zh-CN" sz="1600" dirty="0"/>
          </a:p>
          <a:p>
            <a:r>
              <a:rPr lang="zh-CN" altLang="en-US" sz="1600" dirty="0"/>
              <a:t>安全验证、过滤请求、访问路由、负载均衡</a:t>
            </a:r>
            <a:endParaRPr lang="en-US" altLang="zh-CN" sz="1600" dirty="0"/>
          </a:p>
          <a:p>
            <a:r>
              <a:rPr lang="zh-CN" altLang="en-US" sz="1600" dirty="0"/>
              <a:t>连接数：</a:t>
            </a:r>
            <a:endParaRPr lang="en-US" altLang="zh-CN" sz="1600" dirty="0"/>
          </a:p>
          <a:p>
            <a:r>
              <a:rPr lang="en-US" altLang="zh-CN" sz="1600" dirty="0"/>
              <a:t>M*N-&gt;M+N</a:t>
            </a:r>
            <a:r>
              <a:rPr lang="zh-CN" altLang="en-US" sz="1600" dirty="0"/>
              <a:t>（连接降维）</a:t>
            </a:r>
            <a:endParaRPr lang="en-US" altLang="zh-CN" sz="1600" dirty="0"/>
          </a:p>
          <a:p>
            <a:r>
              <a:rPr lang="zh-CN" altLang="en-US" sz="1600" dirty="0"/>
              <a:t>容灾性：</a:t>
            </a:r>
            <a:endParaRPr lang="en-US" altLang="zh-CN" sz="1600" dirty="0"/>
          </a:p>
          <a:p>
            <a:r>
              <a:rPr lang="zh-CN" altLang="en-US" sz="1600" dirty="0"/>
              <a:t>主从哨兵结构</a:t>
            </a:r>
            <a:endParaRPr lang="en-US" altLang="zh-CN" sz="1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C17359A-CD58-4D93-994F-A55E6A071CCA}"/>
              </a:ext>
            </a:extLst>
          </p:cNvPr>
          <p:cNvSpPr txBox="1"/>
          <p:nvPr/>
        </p:nvSpPr>
        <p:spPr>
          <a:xfrm>
            <a:off x="2138755" y="5904253"/>
            <a:ext cx="233863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/>
              <a:t>单点扩散，多点聚合</a:t>
            </a:r>
            <a:endParaRPr lang="en-US" altLang="zh-CN" sz="1600" dirty="0"/>
          </a:p>
          <a:p>
            <a:r>
              <a:rPr lang="zh-CN" altLang="en-US" sz="1600" dirty="0"/>
              <a:t>横向扩展，纵向拓展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0391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聪</dc:creator>
  <cp:lastModifiedBy>许 聪</cp:lastModifiedBy>
  <cp:revision>22</cp:revision>
  <dcterms:created xsi:type="dcterms:W3CDTF">2020-12-13T03:21:49Z</dcterms:created>
  <dcterms:modified xsi:type="dcterms:W3CDTF">2020-12-13T07:51:11Z</dcterms:modified>
</cp:coreProperties>
</file>