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24"/>
  </p:notesMasterIdLst>
  <p:sldIdLst>
    <p:sldId id="259" r:id="rId3"/>
    <p:sldId id="260" r:id="rId4"/>
    <p:sldId id="262" r:id="rId5"/>
    <p:sldId id="272" r:id="rId6"/>
    <p:sldId id="264" r:id="rId7"/>
    <p:sldId id="274" r:id="rId8"/>
    <p:sldId id="273" r:id="rId9"/>
    <p:sldId id="265" r:id="rId10"/>
    <p:sldId id="261" r:id="rId11"/>
    <p:sldId id="263" r:id="rId12"/>
    <p:sldId id="266" r:id="rId13"/>
    <p:sldId id="271" r:id="rId14"/>
    <p:sldId id="275" r:id="rId15"/>
    <p:sldId id="267" r:id="rId16"/>
    <p:sldId id="276" r:id="rId17"/>
    <p:sldId id="277" r:id="rId18"/>
    <p:sldId id="278" r:id="rId19"/>
    <p:sldId id="279" r:id="rId20"/>
    <p:sldId id="270" r:id="rId21"/>
    <p:sldId id="280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/>
    <p:restoredTop sz="94648"/>
  </p:normalViewPr>
  <p:slideViewPr>
    <p:cSldViewPr snapToGrid="0" snapToObjects="1">
      <p:cViewPr varScale="1">
        <p:scale>
          <a:sx n="84" d="100"/>
          <a:sy n="84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serLines>
          <c:spPr>
            <a:ln w="6350" cap="flat" cmpd="sng" algn="ctr">
              <a:solidFill>
                <a:schemeClr val="bg1">
                  <a:alpha val="50000"/>
                </a:schemeClr>
              </a:solidFill>
              <a:prstDash val="sysDash"/>
              <a:round/>
            </a:ln>
            <a:effectLst/>
          </c:spPr>
        </c:serLines>
        <c:axId val="823973936"/>
        <c:axId val="823974496"/>
      </c:barChart>
      <c:catAx>
        <c:axId val="82397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en-US"/>
          </a:p>
        </c:txPr>
        <c:crossAx val="823974496"/>
        <c:crosses val="autoZero"/>
        <c:auto val="1"/>
        <c:lblAlgn val="ctr"/>
        <c:lblOffset val="100"/>
        <c:noMultiLvlLbl val="0"/>
      </c:catAx>
      <c:valAx>
        <c:axId val="823974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en-US"/>
          </a:p>
        </c:txPr>
        <c:crossAx val="82397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01507804401298"/>
          <c:y val="0.93391481842768798"/>
          <c:w val="0.34678709288505699"/>
          <c:h val="6.3298443116297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lumMod val="75000"/>
                  <a:lumOff val="2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100368889099E-2"/>
          <c:y val="0.87157164847584001"/>
          <c:w val="0.89999979926222196"/>
          <c:h val="0.12842835152415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3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3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100368889099E-2"/>
          <c:y val="0.87157164847584001"/>
          <c:w val="0.89999979926222196"/>
          <c:h val="0.12842835152415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3989616"/>
        <c:axId val="823990176"/>
      </c:barChart>
      <c:catAx>
        <c:axId val="823989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en-US"/>
          </a:p>
        </c:txPr>
        <c:crossAx val="823990176"/>
        <c:crosses val="autoZero"/>
        <c:auto val="1"/>
        <c:lblAlgn val="ctr"/>
        <c:lblOffset val="100"/>
        <c:noMultiLvlLbl val="0"/>
      </c:catAx>
      <c:valAx>
        <c:axId val="823990176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  <a:alpha val="50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en-US"/>
          </a:p>
        </c:txPr>
        <c:crossAx val="8239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0650032"/>
        <c:axId val="830650592"/>
      </c:barChart>
      <c:catAx>
        <c:axId val="8306500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en-US"/>
          </a:p>
        </c:txPr>
        <c:crossAx val="830650592"/>
        <c:crosses val="autoZero"/>
        <c:auto val="1"/>
        <c:lblAlgn val="ctr"/>
        <c:lblOffset val="100"/>
        <c:noMultiLvlLbl val="0"/>
      </c:catAx>
      <c:valAx>
        <c:axId val="83065059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alpha val="50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en-US"/>
          </a:p>
        </c:txPr>
        <c:crossAx val="83065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7714F-BE85-46F7-9F85-934DCB8D778C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8C0EF-988F-48CE-910B-4A23B8ECE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05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7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59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06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7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26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08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7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06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3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2" r:id="rId7"/>
    <p:sldLayoutId id="2147483653" r:id="rId8"/>
    <p:sldLayoutId id="214748365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1566" y="1457644"/>
            <a:ext cx="4137380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200" b="1" dirty="0" smtClean="0">
                <a:solidFill>
                  <a:schemeClr val="bg1"/>
                </a:solidFill>
              </a:rPr>
              <a:t>EDUCATION</a:t>
            </a:r>
          </a:p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POWERPOINT</a:t>
            </a:r>
          </a:p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TEMPLATE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101566" y="4148809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年终总结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" r="1635" b="42476"/>
          <a:stretch/>
        </p:blipFill>
        <p:spPr>
          <a:xfrm>
            <a:off x="0" y="1434179"/>
            <a:ext cx="8120132" cy="318862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文本框 86"/>
          <p:cNvSpPr txBox="1"/>
          <p:nvPr/>
        </p:nvSpPr>
        <p:spPr>
          <a:xfrm>
            <a:off x="769918" y="5251708"/>
            <a:ext cx="1030448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9919" y="485458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4" r="1635" b="42476"/>
          <a:stretch/>
        </p:blipFill>
        <p:spPr>
          <a:xfrm>
            <a:off x="8229600" y="1434179"/>
            <a:ext cx="3962400" cy="1555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图片 10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4" r="1635" b="42476"/>
          <a:stretch/>
        </p:blipFill>
        <p:spPr>
          <a:xfrm>
            <a:off x="8229600" y="3066841"/>
            <a:ext cx="3962400" cy="1555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7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010746" y="4043874"/>
            <a:ext cx="2267411" cy="1825509"/>
            <a:chOff x="1140889" y="3844582"/>
            <a:chExt cx="2267411" cy="1825509"/>
          </a:xfrm>
        </p:grpSpPr>
        <p:sp>
          <p:nvSpPr>
            <p:cNvPr id="41" name="文本框 40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3629804" y="4043874"/>
            <a:ext cx="2267411" cy="1825509"/>
            <a:chOff x="1140889" y="3844582"/>
            <a:chExt cx="2267411" cy="1825509"/>
          </a:xfrm>
        </p:grpSpPr>
        <p:sp>
          <p:nvSpPr>
            <p:cNvPr id="45" name="文本框 44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2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6248861" y="4043874"/>
            <a:ext cx="2267411" cy="1825509"/>
            <a:chOff x="1140889" y="3844582"/>
            <a:chExt cx="2267411" cy="1825509"/>
          </a:xfrm>
        </p:grpSpPr>
        <p:sp>
          <p:nvSpPr>
            <p:cNvPr id="48" name="文本框 47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8866303" y="4043874"/>
            <a:ext cx="2267411" cy="1825509"/>
            <a:chOff x="1140889" y="3844582"/>
            <a:chExt cx="2267411" cy="1825509"/>
          </a:xfrm>
        </p:grpSpPr>
        <p:sp>
          <p:nvSpPr>
            <p:cNvPr id="51" name="文本框 50"/>
            <p:cNvSpPr txBox="1"/>
            <p:nvPr/>
          </p:nvSpPr>
          <p:spPr>
            <a:xfrm>
              <a:off x="1140889" y="4377429"/>
              <a:ext cx="22674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154837" y="3844582"/>
              <a:ext cx="21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2000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8998063" y="1697368"/>
            <a:ext cx="2007124" cy="2007124"/>
            <a:chOff x="8998063" y="1697368"/>
            <a:chExt cx="2007124" cy="2007124"/>
          </a:xfrm>
        </p:grpSpPr>
        <p:grpSp>
          <p:nvGrpSpPr>
            <p:cNvPr id="33" name="组 32"/>
            <p:cNvGrpSpPr/>
            <p:nvPr/>
          </p:nvGrpSpPr>
          <p:grpSpPr>
            <a:xfrm>
              <a:off x="8998063" y="1697368"/>
              <a:ext cx="2007124" cy="2007124"/>
              <a:chOff x="8998063" y="1580137"/>
              <a:chExt cx="2007124" cy="200712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998063" y="1580137"/>
                <a:ext cx="2007124" cy="2007124"/>
              </a:xfrm>
              <a:prstGeom prst="ellipse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076235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Freeform 363"/>
            <p:cNvSpPr>
              <a:spLocks noEditPoints="1"/>
            </p:cNvSpPr>
            <p:nvPr/>
          </p:nvSpPr>
          <p:spPr bwMode="auto">
            <a:xfrm>
              <a:off x="9671625" y="2351502"/>
              <a:ext cx="660400" cy="657990"/>
            </a:xfrm>
            <a:custGeom>
              <a:avLst/>
              <a:gdLst>
                <a:gd name="T0" fmla="*/ 145 w 274"/>
                <a:gd name="T1" fmla="*/ 262 h 273"/>
                <a:gd name="T2" fmla="*/ 189 w 274"/>
                <a:gd name="T3" fmla="*/ 204 h 273"/>
                <a:gd name="T4" fmla="*/ 263 w 274"/>
                <a:gd name="T5" fmla="*/ 204 h 273"/>
                <a:gd name="T6" fmla="*/ 216 w 274"/>
                <a:gd name="T7" fmla="*/ 217 h 273"/>
                <a:gd name="T8" fmla="*/ 104 w 274"/>
                <a:gd name="T9" fmla="*/ 199 h 273"/>
                <a:gd name="T10" fmla="*/ 55 w 274"/>
                <a:gd name="T11" fmla="*/ 186 h 273"/>
                <a:gd name="T12" fmla="*/ 14 w 274"/>
                <a:gd name="T13" fmla="*/ 168 h 273"/>
                <a:gd name="T14" fmla="*/ 44 w 274"/>
                <a:gd name="T15" fmla="*/ 207 h 273"/>
                <a:gd name="T16" fmla="*/ 45 w 274"/>
                <a:gd name="T17" fmla="*/ 217 h 273"/>
                <a:gd name="T18" fmla="*/ 95 w 274"/>
                <a:gd name="T19" fmla="*/ 254 h 273"/>
                <a:gd name="T20" fmla="*/ 86 w 274"/>
                <a:gd name="T21" fmla="*/ 232 h 273"/>
                <a:gd name="T22" fmla="*/ 114 w 274"/>
                <a:gd name="T23" fmla="*/ 255 h 273"/>
                <a:gd name="T24" fmla="*/ 131 w 274"/>
                <a:gd name="T25" fmla="*/ 196 h 273"/>
                <a:gd name="T26" fmla="*/ 110 w 274"/>
                <a:gd name="T27" fmla="*/ 189 h 273"/>
                <a:gd name="T28" fmla="*/ 132 w 274"/>
                <a:gd name="T29" fmla="*/ 145 h 273"/>
                <a:gd name="T30" fmla="*/ 74 w 274"/>
                <a:gd name="T31" fmla="*/ 145 h 273"/>
                <a:gd name="T32" fmla="*/ 67 w 274"/>
                <a:gd name="T33" fmla="*/ 166 h 273"/>
                <a:gd name="T34" fmla="*/ 205 w 274"/>
                <a:gd name="T35" fmla="*/ 111 h 273"/>
                <a:gd name="T36" fmla="*/ 192 w 274"/>
                <a:gd name="T37" fmla="*/ 159 h 273"/>
                <a:gd name="T38" fmla="*/ 150 w 274"/>
                <a:gd name="T39" fmla="*/ 59 h 273"/>
                <a:gd name="T40" fmla="*/ 114 w 274"/>
                <a:gd name="T41" fmla="*/ 94 h 273"/>
                <a:gd name="T42" fmla="*/ 57 w 274"/>
                <a:gd name="T43" fmla="*/ 42 h 273"/>
                <a:gd name="T44" fmla="*/ 9 w 274"/>
                <a:gd name="T45" fmla="*/ 55 h 273"/>
                <a:gd name="T46" fmla="*/ 178 w 274"/>
                <a:gd name="T47" fmla="*/ 23 h 273"/>
                <a:gd name="T48" fmla="*/ 230 w 274"/>
                <a:gd name="T49" fmla="*/ 57 h 273"/>
                <a:gd name="T50" fmla="*/ 137 w 274"/>
                <a:gd name="T51" fmla="*/ 0 h 273"/>
                <a:gd name="T52" fmla="*/ 271 w 274"/>
                <a:gd name="T53" fmla="*/ 108 h 273"/>
                <a:gd name="T54" fmla="*/ 257 w 274"/>
                <a:gd name="T55" fmla="*/ 189 h 273"/>
                <a:gd name="T56" fmla="*/ 260 w 274"/>
                <a:gd name="T57" fmla="*/ 142 h 273"/>
                <a:gd name="T58" fmla="*/ 238 w 274"/>
                <a:gd name="T59" fmla="*/ 133 h 273"/>
                <a:gd name="T60" fmla="*/ 261 w 274"/>
                <a:gd name="T61" fmla="*/ 105 h 273"/>
                <a:gd name="T62" fmla="*/ 206 w 274"/>
                <a:gd name="T63" fmla="*/ 76 h 273"/>
                <a:gd name="T64" fmla="*/ 206 w 274"/>
                <a:gd name="T65" fmla="*/ 103 h 273"/>
                <a:gd name="T66" fmla="*/ 193 w 274"/>
                <a:gd name="T67" fmla="*/ 82 h 273"/>
                <a:gd name="T68" fmla="*/ 169 w 274"/>
                <a:gd name="T69" fmla="*/ 79 h 273"/>
                <a:gd name="T70" fmla="*/ 189 w 274"/>
                <a:gd name="T71" fmla="*/ 66 h 273"/>
                <a:gd name="T72" fmla="*/ 142 w 274"/>
                <a:gd name="T73" fmla="*/ 13 h 273"/>
                <a:gd name="T74" fmla="*/ 136 w 274"/>
                <a:gd name="T75" fmla="*/ 50 h 273"/>
                <a:gd name="T76" fmla="*/ 127 w 274"/>
                <a:gd name="T77" fmla="*/ 11 h 273"/>
                <a:gd name="T78" fmla="*/ 86 w 274"/>
                <a:gd name="T79" fmla="*/ 71 h 273"/>
                <a:gd name="T80" fmla="*/ 104 w 274"/>
                <a:gd name="T81" fmla="*/ 83 h 273"/>
                <a:gd name="T82" fmla="*/ 76 w 274"/>
                <a:gd name="T83" fmla="*/ 105 h 273"/>
                <a:gd name="T84" fmla="*/ 132 w 274"/>
                <a:gd name="T85" fmla="*/ 130 h 273"/>
                <a:gd name="T86" fmla="*/ 140 w 274"/>
                <a:gd name="T87" fmla="*/ 113 h 273"/>
                <a:gd name="T88" fmla="*/ 146 w 274"/>
                <a:gd name="T89" fmla="*/ 131 h 273"/>
                <a:gd name="T90" fmla="*/ 171 w 274"/>
                <a:gd name="T91" fmla="*/ 140 h 273"/>
                <a:gd name="T92" fmla="*/ 142 w 274"/>
                <a:gd name="T93" fmla="*/ 182 h 273"/>
                <a:gd name="T94" fmla="*/ 193 w 274"/>
                <a:gd name="T95" fmla="*/ 191 h 273"/>
                <a:gd name="T96" fmla="*/ 206 w 274"/>
                <a:gd name="T97" fmla="*/ 170 h 273"/>
                <a:gd name="T98" fmla="*/ 206 w 274"/>
                <a:gd name="T99" fmla="*/ 196 h 273"/>
                <a:gd name="T100" fmla="*/ 209 w 274"/>
                <a:gd name="T101" fmla="*/ 207 h 273"/>
                <a:gd name="T102" fmla="*/ 179 w 274"/>
                <a:gd name="T103" fmla="*/ 249 h 273"/>
                <a:gd name="T104" fmla="*/ 212 w 274"/>
                <a:gd name="T105" fmla="*/ 239 h 273"/>
                <a:gd name="T106" fmla="*/ 219 w 274"/>
                <a:gd name="T107" fmla="*/ 246 h 273"/>
                <a:gd name="T108" fmla="*/ 31 w 274"/>
                <a:gd name="T109" fmla="*/ 222 h 273"/>
                <a:gd name="T110" fmla="*/ 14 w 274"/>
                <a:gd name="T111" fmla="*/ 82 h 273"/>
                <a:gd name="T112" fmla="*/ 11 w 274"/>
                <a:gd name="T113" fmla="*/ 130 h 273"/>
                <a:gd name="T114" fmla="*/ 67 w 274"/>
                <a:gd name="T115" fmla="*/ 103 h 273"/>
                <a:gd name="T116" fmla="*/ 63 w 274"/>
                <a:gd name="T117" fmla="*/ 74 h 273"/>
                <a:gd name="T118" fmla="*/ 72 w 274"/>
                <a:gd name="T119" fmla="*/ 67 h 273"/>
                <a:gd name="T120" fmla="*/ 95 w 274"/>
                <a:gd name="T121" fmla="*/ 19 h 273"/>
                <a:gd name="T122" fmla="*/ 58 w 274"/>
                <a:gd name="T123" fmla="*/ 33 h 273"/>
                <a:gd name="T124" fmla="*/ 109 w 274"/>
                <a:gd name="T125" fmla="*/ 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4" h="273">
                  <a:moveTo>
                    <a:pt x="146" y="196"/>
                  </a:moveTo>
                  <a:lnTo>
                    <a:pt x="143" y="196"/>
                  </a:lnTo>
                  <a:lnTo>
                    <a:pt x="142" y="198"/>
                  </a:lnTo>
                  <a:lnTo>
                    <a:pt x="142" y="200"/>
                  </a:lnTo>
                  <a:lnTo>
                    <a:pt x="142" y="258"/>
                  </a:lnTo>
                  <a:lnTo>
                    <a:pt x="142" y="260"/>
                  </a:lnTo>
                  <a:lnTo>
                    <a:pt x="145" y="262"/>
                  </a:lnTo>
                  <a:lnTo>
                    <a:pt x="147" y="262"/>
                  </a:lnTo>
                  <a:lnTo>
                    <a:pt x="159" y="255"/>
                  </a:lnTo>
                  <a:lnTo>
                    <a:pt x="169" y="245"/>
                  </a:lnTo>
                  <a:lnTo>
                    <a:pt x="178" y="234"/>
                  </a:lnTo>
                  <a:lnTo>
                    <a:pt x="184" y="219"/>
                  </a:lnTo>
                  <a:lnTo>
                    <a:pt x="189" y="207"/>
                  </a:lnTo>
                  <a:lnTo>
                    <a:pt x="189" y="204"/>
                  </a:lnTo>
                  <a:lnTo>
                    <a:pt x="189" y="203"/>
                  </a:lnTo>
                  <a:lnTo>
                    <a:pt x="187" y="202"/>
                  </a:lnTo>
                  <a:lnTo>
                    <a:pt x="168" y="198"/>
                  </a:lnTo>
                  <a:lnTo>
                    <a:pt x="146" y="196"/>
                  </a:lnTo>
                  <a:close/>
                  <a:moveTo>
                    <a:pt x="242" y="191"/>
                  </a:moveTo>
                  <a:lnTo>
                    <a:pt x="254" y="195"/>
                  </a:lnTo>
                  <a:lnTo>
                    <a:pt x="263" y="204"/>
                  </a:lnTo>
                  <a:lnTo>
                    <a:pt x="267" y="217"/>
                  </a:lnTo>
                  <a:lnTo>
                    <a:pt x="263" y="230"/>
                  </a:lnTo>
                  <a:lnTo>
                    <a:pt x="254" y="239"/>
                  </a:lnTo>
                  <a:lnTo>
                    <a:pt x="242" y="242"/>
                  </a:lnTo>
                  <a:lnTo>
                    <a:pt x="229" y="239"/>
                  </a:lnTo>
                  <a:lnTo>
                    <a:pt x="219" y="230"/>
                  </a:lnTo>
                  <a:lnTo>
                    <a:pt x="216" y="217"/>
                  </a:lnTo>
                  <a:lnTo>
                    <a:pt x="219" y="204"/>
                  </a:lnTo>
                  <a:lnTo>
                    <a:pt x="229" y="195"/>
                  </a:lnTo>
                  <a:lnTo>
                    <a:pt x="242" y="191"/>
                  </a:lnTo>
                  <a:close/>
                  <a:moveTo>
                    <a:pt x="78" y="173"/>
                  </a:moveTo>
                  <a:lnTo>
                    <a:pt x="91" y="177"/>
                  </a:lnTo>
                  <a:lnTo>
                    <a:pt x="100" y="186"/>
                  </a:lnTo>
                  <a:lnTo>
                    <a:pt x="104" y="199"/>
                  </a:lnTo>
                  <a:lnTo>
                    <a:pt x="100" y="212"/>
                  </a:lnTo>
                  <a:lnTo>
                    <a:pt x="91" y="222"/>
                  </a:lnTo>
                  <a:lnTo>
                    <a:pt x="78" y="225"/>
                  </a:lnTo>
                  <a:lnTo>
                    <a:pt x="65" y="222"/>
                  </a:lnTo>
                  <a:lnTo>
                    <a:pt x="55" y="212"/>
                  </a:lnTo>
                  <a:lnTo>
                    <a:pt x="53" y="199"/>
                  </a:lnTo>
                  <a:lnTo>
                    <a:pt x="55" y="186"/>
                  </a:lnTo>
                  <a:lnTo>
                    <a:pt x="65" y="177"/>
                  </a:lnTo>
                  <a:lnTo>
                    <a:pt x="78" y="173"/>
                  </a:lnTo>
                  <a:close/>
                  <a:moveTo>
                    <a:pt x="14" y="142"/>
                  </a:moveTo>
                  <a:lnTo>
                    <a:pt x="12" y="142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4" y="168"/>
                  </a:lnTo>
                  <a:lnTo>
                    <a:pt x="22" y="189"/>
                  </a:lnTo>
                  <a:lnTo>
                    <a:pt x="32" y="208"/>
                  </a:lnTo>
                  <a:lnTo>
                    <a:pt x="34" y="209"/>
                  </a:lnTo>
                  <a:lnTo>
                    <a:pt x="36" y="211"/>
                  </a:lnTo>
                  <a:lnTo>
                    <a:pt x="37" y="209"/>
                  </a:lnTo>
                  <a:lnTo>
                    <a:pt x="42" y="207"/>
                  </a:lnTo>
                  <a:lnTo>
                    <a:pt x="44" y="207"/>
                  </a:lnTo>
                  <a:lnTo>
                    <a:pt x="45" y="207"/>
                  </a:lnTo>
                  <a:lnTo>
                    <a:pt x="46" y="208"/>
                  </a:lnTo>
                  <a:lnTo>
                    <a:pt x="48" y="211"/>
                  </a:lnTo>
                  <a:lnTo>
                    <a:pt x="48" y="212"/>
                  </a:lnTo>
                  <a:lnTo>
                    <a:pt x="48" y="214"/>
                  </a:lnTo>
                  <a:lnTo>
                    <a:pt x="46" y="216"/>
                  </a:lnTo>
                  <a:lnTo>
                    <a:pt x="45" y="217"/>
                  </a:lnTo>
                  <a:lnTo>
                    <a:pt x="42" y="218"/>
                  </a:lnTo>
                  <a:lnTo>
                    <a:pt x="42" y="221"/>
                  </a:lnTo>
                  <a:lnTo>
                    <a:pt x="44" y="222"/>
                  </a:lnTo>
                  <a:lnTo>
                    <a:pt x="65" y="241"/>
                  </a:lnTo>
                  <a:lnTo>
                    <a:pt x="91" y="255"/>
                  </a:lnTo>
                  <a:lnTo>
                    <a:pt x="94" y="255"/>
                  </a:lnTo>
                  <a:lnTo>
                    <a:pt x="95" y="254"/>
                  </a:lnTo>
                  <a:lnTo>
                    <a:pt x="96" y="253"/>
                  </a:lnTo>
                  <a:lnTo>
                    <a:pt x="96" y="251"/>
                  </a:lnTo>
                  <a:lnTo>
                    <a:pt x="95" y="249"/>
                  </a:lnTo>
                  <a:lnTo>
                    <a:pt x="91" y="242"/>
                  </a:lnTo>
                  <a:lnTo>
                    <a:pt x="86" y="235"/>
                  </a:lnTo>
                  <a:lnTo>
                    <a:pt x="86" y="234"/>
                  </a:lnTo>
                  <a:lnTo>
                    <a:pt x="86" y="232"/>
                  </a:lnTo>
                  <a:lnTo>
                    <a:pt x="87" y="231"/>
                  </a:lnTo>
                  <a:lnTo>
                    <a:pt x="90" y="230"/>
                  </a:lnTo>
                  <a:lnTo>
                    <a:pt x="91" y="228"/>
                  </a:lnTo>
                  <a:lnTo>
                    <a:pt x="94" y="230"/>
                  </a:lnTo>
                  <a:lnTo>
                    <a:pt x="95" y="231"/>
                  </a:lnTo>
                  <a:lnTo>
                    <a:pt x="104" y="244"/>
                  </a:lnTo>
                  <a:lnTo>
                    <a:pt x="114" y="255"/>
                  </a:lnTo>
                  <a:lnTo>
                    <a:pt x="127" y="262"/>
                  </a:lnTo>
                  <a:lnTo>
                    <a:pt x="129" y="262"/>
                  </a:lnTo>
                  <a:lnTo>
                    <a:pt x="132" y="260"/>
                  </a:lnTo>
                  <a:lnTo>
                    <a:pt x="132" y="258"/>
                  </a:lnTo>
                  <a:lnTo>
                    <a:pt x="132" y="200"/>
                  </a:lnTo>
                  <a:lnTo>
                    <a:pt x="132" y="198"/>
                  </a:lnTo>
                  <a:lnTo>
                    <a:pt x="131" y="196"/>
                  </a:lnTo>
                  <a:lnTo>
                    <a:pt x="128" y="196"/>
                  </a:lnTo>
                  <a:lnTo>
                    <a:pt x="114" y="198"/>
                  </a:lnTo>
                  <a:lnTo>
                    <a:pt x="111" y="196"/>
                  </a:lnTo>
                  <a:lnTo>
                    <a:pt x="110" y="195"/>
                  </a:lnTo>
                  <a:lnTo>
                    <a:pt x="109" y="194"/>
                  </a:lnTo>
                  <a:lnTo>
                    <a:pt x="109" y="191"/>
                  </a:lnTo>
                  <a:lnTo>
                    <a:pt x="110" y="189"/>
                  </a:lnTo>
                  <a:lnTo>
                    <a:pt x="111" y="189"/>
                  </a:lnTo>
                  <a:lnTo>
                    <a:pt x="113" y="188"/>
                  </a:lnTo>
                  <a:lnTo>
                    <a:pt x="128" y="186"/>
                  </a:lnTo>
                  <a:lnTo>
                    <a:pt x="131" y="186"/>
                  </a:lnTo>
                  <a:lnTo>
                    <a:pt x="132" y="185"/>
                  </a:lnTo>
                  <a:lnTo>
                    <a:pt x="132" y="182"/>
                  </a:lnTo>
                  <a:lnTo>
                    <a:pt x="132" y="145"/>
                  </a:lnTo>
                  <a:lnTo>
                    <a:pt x="132" y="143"/>
                  </a:lnTo>
                  <a:lnTo>
                    <a:pt x="131" y="142"/>
                  </a:lnTo>
                  <a:lnTo>
                    <a:pt x="128" y="142"/>
                  </a:lnTo>
                  <a:lnTo>
                    <a:pt x="78" y="142"/>
                  </a:lnTo>
                  <a:lnTo>
                    <a:pt x="76" y="142"/>
                  </a:lnTo>
                  <a:lnTo>
                    <a:pt x="74" y="143"/>
                  </a:lnTo>
                  <a:lnTo>
                    <a:pt x="74" y="145"/>
                  </a:lnTo>
                  <a:lnTo>
                    <a:pt x="76" y="163"/>
                  </a:lnTo>
                  <a:lnTo>
                    <a:pt x="74" y="166"/>
                  </a:lnTo>
                  <a:lnTo>
                    <a:pt x="73" y="167"/>
                  </a:lnTo>
                  <a:lnTo>
                    <a:pt x="72" y="168"/>
                  </a:lnTo>
                  <a:lnTo>
                    <a:pt x="69" y="168"/>
                  </a:lnTo>
                  <a:lnTo>
                    <a:pt x="68" y="167"/>
                  </a:lnTo>
                  <a:lnTo>
                    <a:pt x="67" y="166"/>
                  </a:lnTo>
                  <a:lnTo>
                    <a:pt x="65" y="165"/>
                  </a:lnTo>
                  <a:lnTo>
                    <a:pt x="64" y="145"/>
                  </a:lnTo>
                  <a:lnTo>
                    <a:pt x="64" y="143"/>
                  </a:lnTo>
                  <a:lnTo>
                    <a:pt x="63" y="142"/>
                  </a:lnTo>
                  <a:lnTo>
                    <a:pt x="60" y="142"/>
                  </a:lnTo>
                  <a:lnTo>
                    <a:pt x="14" y="142"/>
                  </a:lnTo>
                  <a:close/>
                  <a:moveTo>
                    <a:pt x="205" y="111"/>
                  </a:moveTo>
                  <a:lnTo>
                    <a:pt x="217" y="115"/>
                  </a:lnTo>
                  <a:lnTo>
                    <a:pt x="226" y="124"/>
                  </a:lnTo>
                  <a:lnTo>
                    <a:pt x="230" y="136"/>
                  </a:lnTo>
                  <a:lnTo>
                    <a:pt x="226" y="149"/>
                  </a:lnTo>
                  <a:lnTo>
                    <a:pt x="217" y="159"/>
                  </a:lnTo>
                  <a:lnTo>
                    <a:pt x="205" y="162"/>
                  </a:lnTo>
                  <a:lnTo>
                    <a:pt x="192" y="159"/>
                  </a:lnTo>
                  <a:lnTo>
                    <a:pt x="183" y="149"/>
                  </a:lnTo>
                  <a:lnTo>
                    <a:pt x="179" y="136"/>
                  </a:lnTo>
                  <a:lnTo>
                    <a:pt x="183" y="124"/>
                  </a:lnTo>
                  <a:lnTo>
                    <a:pt x="192" y="115"/>
                  </a:lnTo>
                  <a:lnTo>
                    <a:pt x="205" y="111"/>
                  </a:lnTo>
                  <a:close/>
                  <a:moveTo>
                    <a:pt x="137" y="56"/>
                  </a:moveTo>
                  <a:lnTo>
                    <a:pt x="150" y="59"/>
                  </a:lnTo>
                  <a:lnTo>
                    <a:pt x="159" y="69"/>
                  </a:lnTo>
                  <a:lnTo>
                    <a:pt x="163" y="82"/>
                  </a:lnTo>
                  <a:lnTo>
                    <a:pt x="159" y="94"/>
                  </a:lnTo>
                  <a:lnTo>
                    <a:pt x="150" y="103"/>
                  </a:lnTo>
                  <a:lnTo>
                    <a:pt x="137" y="107"/>
                  </a:lnTo>
                  <a:lnTo>
                    <a:pt x="124" y="103"/>
                  </a:lnTo>
                  <a:lnTo>
                    <a:pt x="114" y="94"/>
                  </a:lnTo>
                  <a:lnTo>
                    <a:pt x="111" y="82"/>
                  </a:lnTo>
                  <a:lnTo>
                    <a:pt x="114" y="69"/>
                  </a:lnTo>
                  <a:lnTo>
                    <a:pt x="124" y="59"/>
                  </a:lnTo>
                  <a:lnTo>
                    <a:pt x="137" y="56"/>
                  </a:lnTo>
                  <a:close/>
                  <a:moveTo>
                    <a:pt x="35" y="29"/>
                  </a:moveTo>
                  <a:lnTo>
                    <a:pt x="48" y="33"/>
                  </a:lnTo>
                  <a:lnTo>
                    <a:pt x="57" y="42"/>
                  </a:lnTo>
                  <a:lnTo>
                    <a:pt x="60" y="55"/>
                  </a:lnTo>
                  <a:lnTo>
                    <a:pt x="57" y="67"/>
                  </a:lnTo>
                  <a:lnTo>
                    <a:pt x="48" y="76"/>
                  </a:lnTo>
                  <a:lnTo>
                    <a:pt x="35" y="80"/>
                  </a:lnTo>
                  <a:lnTo>
                    <a:pt x="22" y="76"/>
                  </a:lnTo>
                  <a:lnTo>
                    <a:pt x="13" y="67"/>
                  </a:lnTo>
                  <a:lnTo>
                    <a:pt x="9" y="55"/>
                  </a:lnTo>
                  <a:lnTo>
                    <a:pt x="13" y="42"/>
                  </a:lnTo>
                  <a:lnTo>
                    <a:pt x="22" y="33"/>
                  </a:lnTo>
                  <a:lnTo>
                    <a:pt x="35" y="29"/>
                  </a:lnTo>
                  <a:close/>
                  <a:moveTo>
                    <a:pt x="182" y="18"/>
                  </a:moveTo>
                  <a:lnTo>
                    <a:pt x="179" y="19"/>
                  </a:lnTo>
                  <a:lnTo>
                    <a:pt x="178" y="20"/>
                  </a:lnTo>
                  <a:lnTo>
                    <a:pt x="178" y="23"/>
                  </a:lnTo>
                  <a:lnTo>
                    <a:pt x="179" y="24"/>
                  </a:lnTo>
                  <a:lnTo>
                    <a:pt x="191" y="43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7"/>
                  </a:lnTo>
                  <a:lnTo>
                    <a:pt x="205" y="67"/>
                  </a:lnTo>
                  <a:lnTo>
                    <a:pt x="230" y="57"/>
                  </a:lnTo>
                  <a:lnTo>
                    <a:pt x="232" y="55"/>
                  </a:lnTo>
                  <a:lnTo>
                    <a:pt x="232" y="53"/>
                  </a:lnTo>
                  <a:lnTo>
                    <a:pt x="230" y="51"/>
                  </a:lnTo>
                  <a:lnTo>
                    <a:pt x="209" y="32"/>
                  </a:lnTo>
                  <a:lnTo>
                    <a:pt x="183" y="18"/>
                  </a:lnTo>
                  <a:lnTo>
                    <a:pt x="182" y="18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89" y="10"/>
                  </a:lnTo>
                  <a:lnTo>
                    <a:pt x="212" y="23"/>
                  </a:lnTo>
                  <a:lnTo>
                    <a:pt x="233" y="39"/>
                  </a:lnTo>
                  <a:lnTo>
                    <a:pt x="249" y="59"/>
                  </a:lnTo>
                  <a:lnTo>
                    <a:pt x="262" y="83"/>
                  </a:lnTo>
                  <a:lnTo>
                    <a:pt x="271" y="108"/>
                  </a:lnTo>
                  <a:lnTo>
                    <a:pt x="274" y="136"/>
                  </a:lnTo>
                  <a:lnTo>
                    <a:pt x="271" y="163"/>
                  </a:lnTo>
                  <a:lnTo>
                    <a:pt x="263" y="188"/>
                  </a:lnTo>
                  <a:lnTo>
                    <a:pt x="263" y="189"/>
                  </a:lnTo>
                  <a:lnTo>
                    <a:pt x="262" y="190"/>
                  </a:lnTo>
                  <a:lnTo>
                    <a:pt x="260" y="190"/>
                  </a:lnTo>
                  <a:lnTo>
                    <a:pt x="257" y="189"/>
                  </a:lnTo>
                  <a:lnTo>
                    <a:pt x="254" y="186"/>
                  </a:lnTo>
                  <a:lnTo>
                    <a:pt x="254" y="184"/>
                  </a:lnTo>
                  <a:lnTo>
                    <a:pt x="261" y="166"/>
                  </a:lnTo>
                  <a:lnTo>
                    <a:pt x="263" y="145"/>
                  </a:lnTo>
                  <a:lnTo>
                    <a:pt x="263" y="144"/>
                  </a:lnTo>
                  <a:lnTo>
                    <a:pt x="262" y="142"/>
                  </a:lnTo>
                  <a:lnTo>
                    <a:pt x="260" y="142"/>
                  </a:lnTo>
                  <a:lnTo>
                    <a:pt x="240" y="142"/>
                  </a:lnTo>
                  <a:lnTo>
                    <a:pt x="239" y="142"/>
                  </a:lnTo>
                  <a:lnTo>
                    <a:pt x="238" y="140"/>
                  </a:lnTo>
                  <a:lnTo>
                    <a:pt x="237" y="139"/>
                  </a:lnTo>
                  <a:lnTo>
                    <a:pt x="237" y="136"/>
                  </a:lnTo>
                  <a:lnTo>
                    <a:pt x="237" y="135"/>
                  </a:lnTo>
                  <a:lnTo>
                    <a:pt x="238" y="133"/>
                  </a:lnTo>
                  <a:lnTo>
                    <a:pt x="239" y="133"/>
                  </a:lnTo>
                  <a:lnTo>
                    <a:pt x="240" y="131"/>
                  </a:lnTo>
                  <a:lnTo>
                    <a:pt x="260" y="131"/>
                  </a:lnTo>
                  <a:lnTo>
                    <a:pt x="262" y="131"/>
                  </a:lnTo>
                  <a:lnTo>
                    <a:pt x="263" y="130"/>
                  </a:lnTo>
                  <a:lnTo>
                    <a:pt x="263" y="127"/>
                  </a:lnTo>
                  <a:lnTo>
                    <a:pt x="261" y="105"/>
                  </a:lnTo>
                  <a:lnTo>
                    <a:pt x="253" y="84"/>
                  </a:lnTo>
                  <a:lnTo>
                    <a:pt x="242" y="65"/>
                  </a:lnTo>
                  <a:lnTo>
                    <a:pt x="240" y="64"/>
                  </a:lnTo>
                  <a:lnTo>
                    <a:pt x="239" y="64"/>
                  </a:lnTo>
                  <a:lnTo>
                    <a:pt x="237" y="64"/>
                  </a:lnTo>
                  <a:lnTo>
                    <a:pt x="223" y="71"/>
                  </a:lnTo>
                  <a:lnTo>
                    <a:pt x="206" y="76"/>
                  </a:lnTo>
                  <a:lnTo>
                    <a:pt x="205" y="78"/>
                  </a:lnTo>
                  <a:lnTo>
                    <a:pt x="203" y="79"/>
                  </a:lnTo>
                  <a:lnTo>
                    <a:pt x="203" y="82"/>
                  </a:lnTo>
                  <a:lnTo>
                    <a:pt x="206" y="90"/>
                  </a:lnTo>
                  <a:lnTo>
                    <a:pt x="207" y="101"/>
                  </a:lnTo>
                  <a:lnTo>
                    <a:pt x="207" y="102"/>
                  </a:lnTo>
                  <a:lnTo>
                    <a:pt x="206" y="103"/>
                  </a:lnTo>
                  <a:lnTo>
                    <a:pt x="205" y="105"/>
                  </a:lnTo>
                  <a:lnTo>
                    <a:pt x="203" y="105"/>
                  </a:lnTo>
                  <a:lnTo>
                    <a:pt x="201" y="105"/>
                  </a:lnTo>
                  <a:lnTo>
                    <a:pt x="198" y="103"/>
                  </a:lnTo>
                  <a:lnTo>
                    <a:pt x="198" y="102"/>
                  </a:lnTo>
                  <a:lnTo>
                    <a:pt x="194" y="84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1" y="82"/>
                  </a:lnTo>
                  <a:lnTo>
                    <a:pt x="173" y="84"/>
                  </a:lnTo>
                  <a:lnTo>
                    <a:pt x="171" y="84"/>
                  </a:lnTo>
                  <a:lnTo>
                    <a:pt x="170" y="83"/>
                  </a:lnTo>
                  <a:lnTo>
                    <a:pt x="169" y="82"/>
                  </a:lnTo>
                  <a:lnTo>
                    <a:pt x="169" y="79"/>
                  </a:lnTo>
                  <a:lnTo>
                    <a:pt x="169" y="78"/>
                  </a:lnTo>
                  <a:lnTo>
                    <a:pt x="170" y="75"/>
                  </a:lnTo>
                  <a:lnTo>
                    <a:pt x="171" y="74"/>
                  </a:lnTo>
                  <a:lnTo>
                    <a:pt x="187" y="71"/>
                  </a:lnTo>
                  <a:lnTo>
                    <a:pt x="189" y="71"/>
                  </a:lnTo>
                  <a:lnTo>
                    <a:pt x="189" y="69"/>
                  </a:lnTo>
                  <a:lnTo>
                    <a:pt x="189" y="66"/>
                  </a:lnTo>
                  <a:lnTo>
                    <a:pt x="184" y="53"/>
                  </a:lnTo>
                  <a:lnTo>
                    <a:pt x="178" y="41"/>
                  </a:lnTo>
                  <a:lnTo>
                    <a:pt x="169" y="28"/>
                  </a:lnTo>
                  <a:lnTo>
                    <a:pt x="159" y="18"/>
                  </a:lnTo>
                  <a:lnTo>
                    <a:pt x="147" y="11"/>
                  </a:lnTo>
                  <a:lnTo>
                    <a:pt x="145" y="11"/>
                  </a:lnTo>
                  <a:lnTo>
                    <a:pt x="142" y="13"/>
                  </a:lnTo>
                  <a:lnTo>
                    <a:pt x="142" y="15"/>
                  </a:lnTo>
                  <a:lnTo>
                    <a:pt x="142" y="46"/>
                  </a:lnTo>
                  <a:lnTo>
                    <a:pt x="142" y="47"/>
                  </a:lnTo>
                  <a:lnTo>
                    <a:pt x="141" y="48"/>
                  </a:lnTo>
                  <a:lnTo>
                    <a:pt x="140" y="50"/>
                  </a:lnTo>
                  <a:lnTo>
                    <a:pt x="137" y="50"/>
                  </a:lnTo>
                  <a:lnTo>
                    <a:pt x="136" y="50"/>
                  </a:lnTo>
                  <a:lnTo>
                    <a:pt x="133" y="48"/>
                  </a:lnTo>
                  <a:lnTo>
                    <a:pt x="133" y="47"/>
                  </a:lnTo>
                  <a:lnTo>
                    <a:pt x="132" y="46"/>
                  </a:lnTo>
                  <a:lnTo>
                    <a:pt x="132" y="15"/>
                  </a:lnTo>
                  <a:lnTo>
                    <a:pt x="132" y="13"/>
                  </a:lnTo>
                  <a:lnTo>
                    <a:pt x="129" y="11"/>
                  </a:lnTo>
                  <a:lnTo>
                    <a:pt x="127" y="11"/>
                  </a:lnTo>
                  <a:lnTo>
                    <a:pt x="115" y="18"/>
                  </a:lnTo>
                  <a:lnTo>
                    <a:pt x="105" y="28"/>
                  </a:lnTo>
                  <a:lnTo>
                    <a:pt x="96" y="41"/>
                  </a:lnTo>
                  <a:lnTo>
                    <a:pt x="90" y="53"/>
                  </a:lnTo>
                  <a:lnTo>
                    <a:pt x="85" y="66"/>
                  </a:lnTo>
                  <a:lnTo>
                    <a:pt x="85" y="69"/>
                  </a:lnTo>
                  <a:lnTo>
                    <a:pt x="86" y="71"/>
                  </a:lnTo>
                  <a:lnTo>
                    <a:pt x="87" y="71"/>
                  </a:lnTo>
                  <a:lnTo>
                    <a:pt x="101" y="74"/>
                  </a:lnTo>
                  <a:lnTo>
                    <a:pt x="104" y="75"/>
                  </a:lnTo>
                  <a:lnTo>
                    <a:pt x="104" y="78"/>
                  </a:lnTo>
                  <a:lnTo>
                    <a:pt x="105" y="79"/>
                  </a:lnTo>
                  <a:lnTo>
                    <a:pt x="104" y="82"/>
                  </a:lnTo>
                  <a:lnTo>
                    <a:pt x="104" y="83"/>
                  </a:lnTo>
                  <a:lnTo>
                    <a:pt x="101" y="84"/>
                  </a:lnTo>
                  <a:lnTo>
                    <a:pt x="100" y="84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81" y="82"/>
                  </a:lnTo>
                  <a:lnTo>
                    <a:pt x="80" y="84"/>
                  </a:lnTo>
                  <a:lnTo>
                    <a:pt x="76" y="105"/>
                  </a:lnTo>
                  <a:lnTo>
                    <a:pt x="74" y="127"/>
                  </a:lnTo>
                  <a:lnTo>
                    <a:pt x="74" y="130"/>
                  </a:lnTo>
                  <a:lnTo>
                    <a:pt x="76" y="131"/>
                  </a:lnTo>
                  <a:lnTo>
                    <a:pt x="78" y="131"/>
                  </a:lnTo>
                  <a:lnTo>
                    <a:pt x="128" y="131"/>
                  </a:lnTo>
                  <a:lnTo>
                    <a:pt x="131" y="131"/>
                  </a:lnTo>
                  <a:lnTo>
                    <a:pt x="132" y="130"/>
                  </a:lnTo>
                  <a:lnTo>
                    <a:pt x="132" y="127"/>
                  </a:lnTo>
                  <a:lnTo>
                    <a:pt x="132" y="117"/>
                  </a:lnTo>
                  <a:lnTo>
                    <a:pt x="133" y="116"/>
                  </a:lnTo>
                  <a:lnTo>
                    <a:pt x="133" y="115"/>
                  </a:lnTo>
                  <a:lnTo>
                    <a:pt x="136" y="113"/>
                  </a:lnTo>
                  <a:lnTo>
                    <a:pt x="137" y="113"/>
                  </a:lnTo>
                  <a:lnTo>
                    <a:pt x="140" y="113"/>
                  </a:lnTo>
                  <a:lnTo>
                    <a:pt x="141" y="115"/>
                  </a:lnTo>
                  <a:lnTo>
                    <a:pt x="142" y="116"/>
                  </a:lnTo>
                  <a:lnTo>
                    <a:pt x="142" y="117"/>
                  </a:lnTo>
                  <a:lnTo>
                    <a:pt x="142" y="127"/>
                  </a:lnTo>
                  <a:lnTo>
                    <a:pt x="142" y="130"/>
                  </a:lnTo>
                  <a:lnTo>
                    <a:pt x="143" y="131"/>
                  </a:lnTo>
                  <a:lnTo>
                    <a:pt x="146" y="131"/>
                  </a:lnTo>
                  <a:lnTo>
                    <a:pt x="169" y="131"/>
                  </a:lnTo>
                  <a:lnTo>
                    <a:pt x="170" y="133"/>
                  </a:lnTo>
                  <a:lnTo>
                    <a:pt x="171" y="133"/>
                  </a:lnTo>
                  <a:lnTo>
                    <a:pt x="173" y="135"/>
                  </a:lnTo>
                  <a:lnTo>
                    <a:pt x="173" y="136"/>
                  </a:lnTo>
                  <a:lnTo>
                    <a:pt x="173" y="139"/>
                  </a:lnTo>
                  <a:lnTo>
                    <a:pt x="171" y="140"/>
                  </a:lnTo>
                  <a:lnTo>
                    <a:pt x="170" y="142"/>
                  </a:lnTo>
                  <a:lnTo>
                    <a:pt x="169" y="142"/>
                  </a:lnTo>
                  <a:lnTo>
                    <a:pt x="146" y="142"/>
                  </a:lnTo>
                  <a:lnTo>
                    <a:pt x="143" y="142"/>
                  </a:lnTo>
                  <a:lnTo>
                    <a:pt x="142" y="143"/>
                  </a:lnTo>
                  <a:lnTo>
                    <a:pt x="142" y="145"/>
                  </a:lnTo>
                  <a:lnTo>
                    <a:pt x="142" y="182"/>
                  </a:lnTo>
                  <a:lnTo>
                    <a:pt x="142" y="185"/>
                  </a:lnTo>
                  <a:lnTo>
                    <a:pt x="143" y="186"/>
                  </a:lnTo>
                  <a:lnTo>
                    <a:pt x="146" y="186"/>
                  </a:lnTo>
                  <a:lnTo>
                    <a:pt x="169" y="189"/>
                  </a:lnTo>
                  <a:lnTo>
                    <a:pt x="191" y="193"/>
                  </a:lnTo>
                  <a:lnTo>
                    <a:pt x="192" y="193"/>
                  </a:lnTo>
                  <a:lnTo>
                    <a:pt x="193" y="191"/>
                  </a:lnTo>
                  <a:lnTo>
                    <a:pt x="194" y="189"/>
                  </a:lnTo>
                  <a:lnTo>
                    <a:pt x="198" y="172"/>
                  </a:lnTo>
                  <a:lnTo>
                    <a:pt x="198" y="170"/>
                  </a:lnTo>
                  <a:lnTo>
                    <a:pt x="201" y="170"/>
                  </a:lnTo>
                  <a:lnTo>
                    <a:pt x="202" y="168"/>
                  </a:lnTo>
                  <a:lnTo>
                    <a:pt x="205" y="170"/>
                  </a:lnTo>
                  <a:lnTo>
                    <a:pt x="206" y="170"/>
                  </a:lnTo>
                  <a:lnTo>
                    <a:pt x="207" y="172"/>
                  </a:lnTo>
                  <a:lnTo>
                    <a:pt x="207" y="173"/>
                  </a:lnTo>
                  <a:lnTo>
                    <a:pt x="206" y="182"/>
                  </a:lnTo>
                  <a:lnTo>
                    <a:pt x="203" y="191"/>
                  </a:lnTo>
                  <a:lnTo>
                    <a:pt x="203" y="194"/>
                  </a:lnTo>
                  <a:lnTo>
                    <a:pt x="205" y="195"/>
                  </a:lnTo>
                  <a:lnTo>
                    <a:pt x="206" y="196"/>
                  </a:lnTo>
                  <a:lnTo>
                    <a:pt x="209" y="198"/>
                  </a:lnTo>
                  <a:lnTo>
                    <a:pt x="211" y="198"/>
                  </a:lnTo>
                  <a:lnTo>
                    <a:pt x="212" y="200"/>
                  </a:lnTo>
                  <a:lnTo>
                    <a:pt x="212" y="202"/>
                  </a:lnTo>
                  <a:lnTo>
                    <a:pt x="212" y="204"/>
                  </a:lnTo>
                  <a:lnTo>
                    <a:pt x="211" y="205"/>
                  </a:lnTo>
                  <a:lnTo>
                    <a:pt x="209" y="207"/>
                  </a:lnTo>
                  <a:lnTo>
                    <a:pt x="207" y="207"/>
                  </a:lnTo>
                  <a:lnTo>
                    <a:pt x="205" y="205"/>
                  </a:lnTo>
                  <a:lnTo>
                    <a:pt x="202" y="205"/>
                  </a:lnTo>
                  <a:lnTo>
                    <a:pt x="201" y="207"/>
                  </a:lnTo>
                  <a:lnTo>
                    <a:pt x="200" y="208"/>
                  </a:lnTo>
                  <a:lnTo>
                    <a:pt x="191" y="230"/>
                  </a:lnTo>
                  <a:lnTo>
                    <a:pt x="179" y="249"/>
                  </a:lnTo>
                  <a:lnTo>
                    <a:pt x="178" y="251"/>
                  </a:lnTo>
                  <a:lnTo>
                    <a:pt x="178" y="253"/>
                  </a:lnTo>
                  <a:lnTo>
                    <a:pt x="179" y="254"/>
                  </a:lnTo>
                  <a:lnTo>
                    <a:pt x="182" y="255"/>
                  </a:lnTo>
                  <a:lnTo>
                    <a:pt x="183" y="255"/>
                  </a:lnTo>
                  <a:lnTo>
                    <a:pt x="198" y="248"/>
                  </a:lnTo>
                  <a:lnTo>
                    <a:pt x="212" y="239"/>
                  </a:lnTo>
                  <a:lnTo>
                    <a:pt x="215" y="237"/>
                  </a:lnTo>
                  <a:lnTo>
                    <a:pt x="217" y="239"/>
                  </a:lnTo>
                  <a:lnTo>
                    <a:pt x="219" y="240"/>
                  </a:lnTo>
                  <a:lnTo>
                    <a:pt x="220" y="241"/>
                  </a:lnTo>
                  <a:lnTo>
                    <a:pt x="220" y="244"/>
                  </a:lnTo>
                  <a:lnTo>
                    <a:pt x="220" y="245"/>
                  </a:lnTo>
                  <a:lnTo>
                    <a:pt x="219" y="246"/>
                  </a:lnTo>
                  <a:lnTo>
                    <a:pt x="194" y="260"/>
                  </a:lnTo>
                  <a:lnTo>
                    <a:pt x="166" y="271"/>
                  </a:lnTo>
                  <a:lnTo>
                    <a:pt x="137" y="273"/>
                  </a:lnTo>
                  <a:lnTo>
                    <a:pt x="106" y="269"/>
                  </a:lnTo>
                  <a:lnTo>
                    <a:pt x="77" y="259"/>
                  </a:lnTo>
                  <a:lnTo>
                    <a:pt x="51" y="244"/>
                  </a:lnTo>
                  <a:lnTo>
                    <a:pt x="31" y="222"/>
                  </a:lnTo>
                  <a:lnTo>
                    <a:pt x="14" y="196"/>
                  </a:lnTo>
                  <a:lnTo>
                    <a:pt x="4" y="168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12" y="83"/>
                  </a:lnTo>
                  <a:lnTo>
                    <a:pt x="12" y="82"/>
                  </a:lnTo>
                  <a:lnTo>
                    <a:pt x="14" y="82"/>
                  </a:lnTo>
                  <a:lnTo>
                    <a:pt x="16" y="82"/>
                  </a:lnTo>
                  <a:lnTo>
                    <a:pt x="18" y="83"/>
                  </a:lnTo>
                  <a:lnTo>
                    <a:pt x="21" y="84"/>
                  </a:lnTo>
                  <a:lnTo>
                    <a:pt x="19" y="88"/>
                  </a:lnTo>
                  <a:lnTo>
                    <a:pt x="13" y="107"/>
                  </a:lnTo>
                  <a:lnTo>
                    <a:pt x="11" y="127"/>
                  </a:lnTo>
                  <a:lnTo>
                    <a:pt x="11" y="130"/>
                  </a:lnTo>
                  <a:lnTo>
                    <a:pt x="12" y="131"/>
                  </a:lnTo>
                  <a:lnTo>
                    <a:pt x="14" y="131"/>
                  </a:lnTo>
                  <a:lnTo>
                    <a:pt x="60" y="131"/>
                  </a:lnTo>
                  <a:lnTo>
                    <a:pt x="63" y="131"/>
                  </a:lnTo>
                  <a:lnTo>
                    <a:pt x="64" y="130"/>
                  </a:lnTo>
                  <a:lnTo>
                    <a:pt x="64" y="127"/>
                  </a:lnTo>
                  <a:lnTo>
                    <a:pt x="67" y="103"/>
                  </a:lnTo>
                  <a:lnTo>
                    <a:pt x="71" y="82"/>
                  </a:lnTo>
                  <a:lnTo>
                    <a:pt x="71" y="79"/>
                  </a:lnTo>
                  <a:lnTo>
                    <a:pt x="69" y="78"/>
                  </a:lnTo>
                  <a:lnTo>
                    <a:pt x="68" y="76"/>
                  </a:lnTo>
                  <a:lnTo>
                    <a:pt x="65" y="76"/>
                  </a:lnTo>
                  <a:lnTo>
                    <a:pt x="64" y="75"/>
                  </a:lnTo>
                  <a:lnTo>
                    <a:pt x="63" y="74"/>
                  </a:lnTo>
                  <a:lnTo>
                    <a:pt x="63" y="71"/>
                  </a:lnTo>
                  <a:lnTo>
                    <a:pt x="63" y="70"/>
                  </a:lnTo>
                  <a:lnTo>
                    <a:pt x="64" y="67"/>
                  </a:lnTo>
                  <a:lnTo>
                    <a:pt x="67" y="66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2" y="67"/>
                  </a:lnTo>
                  <a:lnTo>
                    <a:pt x="74" y="66"/>
                  </a:lnTo>
                  <a:lnTo>
                    <a:pt x="76" y="65"/>
                  </a:lnTo>
                  <a:lnTo>
                    <a:pt x="83" y="43"/>
                  </a:lnTo>
                  <a:lnTo>
                    <a:pt x="95" y="24"/>
                  </a:lnTo>
                  <a:lnTo>
                    <a:pt x="96" y="23"/>
                  </a:lnTo>
                  <a:lnTo>
                    <a:pt x="96" y="20"/>
                  </a:lnTo>
                  <a:lnTo>
                    <a:pt x="95" y="19"/>
                  </a:lnTo>
                  <a:lnTo>
                    <a:pt x="94" y="18"/>
                  </a:lnTo>
                  <a:lnTo>
                    <a:pt x="91" y="18"/>
                  </a:lnTo>
                  <a:lnTo>
                    <a:pt x="77" y="25"/>
                  </a:lnTo>
                  <a:lnTo>
                    <a:pt x="63" y="33"/>
                  </a:lnTo>
                  <a:lnTo>
                    <a:pt x="62" y="34"/>
                  </a:lnTo>
                  <a:lnTo>
                    <a:pt x="60" y="34"/>
                  </a:lnTo>
                  <a:lnTo>
                    <a:pt x="58" y="33"/>
                  </a:lnTo>
                  <a:lnTo>
                    <a:pt x="58" y="32"/>
                  </a:lnTo>
                  <a:lnTo>
                    <a:pt x="57" y="30"/>
                  </a:lnTo>
                  <a:lnTo>
                    <a:pt x="57" y="28"/>
                  </a:lnTo>
                  <a:lnTo>
                    <a:pt x="57" y="27"/>
                  </a:lnTo>
                  <a:lnTo>
                    <a:pt x="58" y="25"/>
                  </a:lnTo>
                  <a:lnTo>
                    <a:pt x="82" y="11"/>
                  </a:lnTo>
                  <a:lnTo>
                    <a:pt x="109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6379006" y="1697368"/>
            <a:ext cx="2007124" cy="2007124"/>
            <a:chOff x="6379006" y="1697368"/>
            <a:chExt cx="2007124" cy="2007124"/>
          </a:xfrm>
        </p:grpSpPr>
        <p:grpSp>
          <p:nvGrpSpPr>
            <p:cNvPr id="8" name="组 7"/>
            <p:cNvGrpSpPr/>
            <p:nvPr/>
          </p:nvGrpSpPr>
          <p:grpSpPr>
            <a:xfrm>
              <a:off x="6379006" y="1697368"/>
              <a:ext cx="2007124" cy="2007124"/>
              <a:chOff x="6379006" y="1580137"/>
              <a:chExt cx="2007124" cy="2007124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379006" y="1580137"/>
                <a:ext cx="2007124" cy="200712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457178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Freeform 463"/>
            <p:cNvSpPr>
              <a:spLocks noEditPoints="1"/>
            </p:cNvSpPr>
            <p:nvPr/>
          </p:nvSpPr>
          <p:spPr bwMode="auto">
            <a:xfrm>
              <a:off x="6920141" y="2443420"/>
              <a:ext cx="949391" cy="538766"/>
            </a:xfrm>
            <a:custGeom>
              <a:avLst/>
              <a:gdLst>
                <a:gd name="T0" fmla="*/ 250 w 326"/>
                <a:gd name="T1" fmla="*/ 94 h 185"/>
                <a:gd name="T2" fmla="*/ 253 w 326"/>
                <a:gd name="T3" fmla="*/ 98 h 185"/>
                <a:gd name="T4" fmla="*/ 249 w 326"/>
                <a:gd name="T5" fmla="*/ 148 h 185"/>
                <a:gd name="T6" fmla="*/ 225 w 326"/>
                <a:gd name="T7" fmla="*/ 163 h 185"/>
                <a:gd name="T8" fmla="*/ 185 w 326"/>
                <a:gd name="T9" fmla="*/ 171 h 185"/>
                <a:gd name="T10" fmla="*/ 142 w 326"/>
                <a:gd name="T11" fmla="*/ 171 h 185"/>
                <a:gd name="T12" fmla="*/ 102 w 326"/>
                <a:gd name="T13" fmla="*/ 163 h 185"/>
                <a:gd name="T14" fmla="*/ 78 w 326"/>
                <a:gd name="T15" fmla="*/ 148 h 185"/>
                <a:gd name="T16" fmla="*/ 74 w 326"/>
                <a:gd name="T17" fmla="*/ 99 h 185"/>
                <a:gd name="T18" fmla="*/ 76 w 326"/>
                <a:gd name="T19" fmla="*/ 94 h 185"/>
                <a:gd name="T20" fmla="*/ 82 w 326"/>
                <a:gd name="T21" fmla="*/ 94 h 185"/>
                <a:gd name="T22" fmla="*/ 163 w 326"/>
                <a:gd name="T23" fmla="*/ 126 h 185"/>
                <a:gd name="T24" fmla="*/ 245 w 326"/>
                <a:gd name="T25" fmla="*/ 93 h 185"/>
                <a:gd name="T26" fmla="*/ 163 w 326"/>
                <a:gd name="T27" fmla="*/ 0 h 185"/>
                <a:gd name="T28" fmla="*/ 322 w 326"/>
                <a:gd name="T29" fmla="*/ 46 h 185"/>
                <a:gd name="T30" fmla="*/ 326 w 326"/>
                <a:gd name="T31" fmla="*/ 50 h 185"/>
                <a:gd name="T32" fmla="*/ 324 w 326"/>
                <a:gd name="T33" fmla="*/ 53 h 185"/>
                <a:gd name="T34" fmla="*/ 168 w 326"/>
                <a:gd name="T35" fmla="*/ 120 h 185"/>
                <a:gd name="T36" fmla="*/ 157 w 326"/>
                <a:gd name="T37" fmla="*/ 120 h 185"/>
                <a:gd name="T38" fmla="*/ 42 w 326"/>
                <a:gd name="T39" fmla="*/ 72 h 185"/>
                <a:gd name="T40" fmla="*/ 39 w 326"/>
                <a:gd name="T41" fmla="*/ 75 h 185"/>
                <a:gd name="T42" fmla="*/ 39 w 326"/>
                <a:gd name="T43" fmla="*/ 110 h 185"/>
                <a:gd name="T44" fmla="*/ 42 w 326"/>
                <a:gd name="T45" fmla="*/ 110 h 185"/>
                <a:gd name="T46" fmla="*/ 45 w 326"/>
                <a:gd name="T47" fmla="*/ 110 h 185"/>
                <a:gd name="T48" fmla="*/ 46 w 326"/>
                <a:gd name="T49" fmla="*/ 112 h 185"/>
                <a:gd name="T50" fmla="*/ 46 w 326"/>
                <a:gd name="T51" fmla="*/ 116 h 185"/>
                <a:gd name="T52" fmla="*/ 45 w 326"/>
                <a:gd name="T53" fmla="*/ 122 h 185"/>
                <a:gd name="T54" fmla="*/ 46 w 326"/>
                <a:gd name="T55" fmla="*/ 124 h 185"/>
                <a:gd name="T56" fmla="*/ 46 w 326"/>
                <a:gd name="T57" fmla="*/ 126 h 185"/>
                <a:gd name="T58" fmla="*/ 45 w 326"/>
                <a:gd name="T59" fmla="*/ 127 h 185"/>
                <a:gd name="T60" fmla="*/ 52 w 326"/>
                <a:gd name="T61" fmla="*/ 149 h 185"/>
                <a:gd name="T62" fmla="*/ 50 w 326"/>
                <a:gd name="T63" fmla="*/ 171 h 185"/>
                <a:gd name="T64" fmla="*/ 42 w 326"/>
                <a:gd name="T65" fmla="*/ 181 h 185"/>
                <a:gd name="T66" fmla="*/ 42 w 326"/>
                <a:gd name="T67" fmla="*/ 175 h 185"/>
                <a:gd name="T68" fmla="*/ 42 w 326"/>
                <a:gd name="T69" fmla="*/ 171 h 185"/>
                <a:gd name="T70" fmla="*/ 41 w 326"/>
                <a:gd name="T71" fmla="*/ 172 h 185"/>
                <a:gd name="T72" fmla="*/ 39 w 326"/>
                <a:gd name="T73" fmla="*/ 179 h 185"/>
                <a:gd name="T74" fmla="*/ 36 w 326"/>
                <a:gd name="T75" fmla="*/ 185 h 185"/>
                <a:gd name="T76" fmla="*/ 34 w 326"/>
                <a:gd name="T77" fmla="*/ 185 h 185"/>
                <a:gd name="T78" fmla="*/ 33 w 326"/>
                <a:gd name="T79" fmla="*/ 170 h 185"/>
                <a:gd name="T80" fmla="*/ 32 w 326"/>
                <a:gd name="T81" fmla="*/ 167 h 185"/>
                <a:gd name="T82" fmla="*/ 32 w 326"/>
                <a:gd name="T83" fmla="*/ 171 h 185"/>
                <a:gd name="T84" fmla="*/ 30 w 326"/>
                <a:gd name="T85" fmla="*/ 179 h 185"/>
                <a:gd name="T86" fmla="*/ 30 w 326"/>
                <a:gd name="T87" fmla="*/ 179 h 185"/>
                <a:gd name="T88" fmla="*/ 29 w 326"/>
                <a:gd name="T89" fmla="*/ 172 h 185"/>
                <a:gd name="T90" fmla="*/ 28 w 326"/>
                <a:gd name="T91" fmla="*/ 172 h 185"/>
                <a:gd name="T92" fmla="*/ 28 w 326"/>
                <a:gd name="T93" fmla="*/ 180 h 185"/>
                <a:gd name="T94" fmla="*/ 28 w 326"/>
                <a:gd name="T95" fmla="*/ 181 h 185"/>
                <a:gd name="T96" fmla="*/ 16 w 326"/>
                <a:gd name="T97" fmla="*/ 157 h 185"/>
                <a:gd name="T98" fmla="*/ 25 w 326"/>
                <a:gd name="T99" fmla="*/ 127 h 185"/>
                <a:gd name="T100" fmla="*/ 24 w 326"/>
                <a:gd name="T101" fmla="*/ 126 h 185"/>
                <a:gd name="T102" fmla="*/ 24 w 326"/>
                <a:gd name="T103" fmla="*/ 122 h 185"/>
                <a:gd name="T104" fmla="*/ 27 w 326"/>
                <a:gd name="T105" fmla="*/ 121 h 185"/>
                <a:gd name="T106" fmla="*/ 25 w 326"/>
                <a:gd name="T107" fmla="*/ 116 h 185"/>
                <a:gd name="T108" fmla="*/ 25 w 326"/>
                <a:gd name="T109" fmla="*/ 112 h 185"/>
                <a:gd name="T110" fmla="*/ 28 w 326"/>
                <a:gd name="T111" fmla="*/ 108 h 185"/>
                <a:gd name="T112" fmla="*/ 30 w 326"/>
                <a:gd name="T113" fmla="*/ 110 h 185"/>
                <a:gd name="T114" fmla="*/ 33 w 326"/>
                <a:gd name="T115" fmla="*/ 108 h 185"/>
                <a:gd name="T116" fmla="*/ 32 w 326"/>
                <a:gd name="T117" fmla="*/ 67 h 185"/>
                <a:gd name="T118" fmla="*/ 2 w 326"/>
                <a:gd name="T119" fmla="*/ 55 h 185"/>
                <a:gd name="T120" fmla="*/ 0 w 326"/>
                <a:gd name="T121" fmla="*/ 52 h 185"/>
                <a:gd name="T122" fmla="*/ 1 w 326"/>
                <a:gd name="T123" fmla="*/ 47 h 185"/>
                <a:gd name="T124" fmla="*/ 159 w 326"/>
                <a:gd name="T12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6" h="185">
                  <a:moveTo>
                    <a:pt x="248" y="93"/>
                  </a:moveTo>
                  <a:lnTo>
                    <a:pt x="250" y="94"/>
                  </a:lnTo>
                  <a:lnTo>
                    <a:pt x="251" y="95"/>
                  </a:lnTo>
                  <a:lnTo>
                    <a:pt x="253" y="98"/>
                  </a:lnTo>
                  <a:lnTo>
                    <a:pt x="253" y="138"/>
                  </a:lnTo>
                  <a:lnTo>
                    <a:pt x="249" y="148"/>
                  </a:lnTo>
                  <a:lnTo>
                    <a:pt x="239" y="157"/>
                  </a:lnTo>
                  <a:lnTo>
                    <a:pt x="225" y="163"/>
                  </a:lnTo>
                  <a:lnTo>
                    <a:pt x="207" y="168"/>
                  </a:lnTo>
                  <a:lnTo>
                    <a:pt x="185" y="171"/>
                  </a:lnTo>
                  <a:lnTo>
                    <a:pt x="163" y="172"/>
                  </a:lnTo>
                  <a:lnTo>
                    <a:pt x="142" y="171"/>
                  </a:lnTo>
                  <a:lnTo>
                    <a:pt x="120" y="168"/>
                  </a:lnTo>
                  <a:lnTo>
                    <a:pt x="102" y="163"/>
                  </a:lnTo>
                  <a:lnTo>
                    <a:pt x="87" y="157"/>
                  </a:lnTo>
                  <a:lnTo>
                    <a:pt x="78" y="148"/>
                  </a:lnTo>
                  <a:lnTo>
                    <a:pt x="74" y="138"/>
                  </a:lnTo>
                  <a:lnTo>
                    <a:pt x="74" y="99"/>
                  </a:lnTo>
                  <a:lnTo>
                    <a:pt x="75" y="97"/>
                  </a:lnTo>
                  <a:lnTo>
                    <a:pt x="76" y="94"/>
                  </a:lnTo>
                  <a:lnTo>
                    <a:pt x="79" y="93"/>
                  </a:lnTo>
                  <a:lnTo>
                    <a:pt x="82" y="94"/>
                  </a:lnTo>
                  <a:lnTo>
                    <a:pt x="158" y="125"/>
                  </a:lnTo>
                  <a:lnTo>
                    <a:pt x="163" y="126"/>
                  </a:lnTo>
                  <a:lnTo>
                    <a:pt x="168" y="125"/>
                  </a:lnTo>
                  <a:lnTo>
                    <a:pt x="245" y="93"/>
                  </a:lnTo>
                  <a:lnTo>
                    <a:pt x="248" y="93"/>
                  </a:lnTo>
                  <a:close/>
                  <a:moveTo>
                    <a:pt x="163" y="0"/>
                  </a:moveTo>
                  <a:lnTo>
                    <a:pt x="167" y="0"/>
                  </a:lnTo>
                  <a:lnTo>
                    <a:pt x="322" y="46"/>
                  </a:lnTo>
                  <a:lnTo>
                    <a:pt x="324" y="47"/>
                  </a:lnTo>
                  <a:lnTo>
                    <a:pt x="326" y="50"/>
                  </a:lnTo>
                  <a:lnTo>
                    <a:pt x="326" y="52"/>
                  </a:lnTo>
                  <a:lnTo>
                    <a:pt x="324" y="53"/>
                  </a:lnTo>
                  <a:lnTo>
                    <a:pt x="323" y="55"/>
                  </a:lnTo>
                  <a:lnTo>
                    <a:pt x="168" y="120"/>
                  </a:lnTo>
                  <a:lnTo>
                    <a:pt x="163" y="121"/>
                  </a:lnTo>
                  <a:lnTo>
                    <a:pt x="157" y="120"/>
                  </a:lnTo>
                  <a:lnTo>
                    <a:pt x="43" y="72"/>
                  </a:lnTo>
                  <a:lnTo>
                    <a:pt x="42" y="72"/>
                  </a:lnTo>
                  <a:lnTo>
                    <a:pt x="39" y="74"/>
                  </a:lnTo>
                  <a:lnTo>
                    <a:pt x="39" y="75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41" y="111"/>
                  </a:lnTo>
                  <a:lnTo>
                    <a:pt x="42" y="110"/>
                  </a:lnTo>
                  <a:lnTo>
                    <a:pt x="43" y="110"/>
                  </a:lnTo>
                  <a:lnTo>
                    <a:pt x="45" y="110"/>
                  </a:lnTo>
                  <a:lnTo>
                    <a:pt x="45" y="111"/>
                  </a:lnTo>
                  <a:lnTo>
                    <a:pt x="46" y="112"/>
                  </a:lnTo>
                  <a:lnTo>
                    <a:pt x="46" y="115"/>
                  </a:lnTo>
                  <a:lnTo>
                    <a:pt x="46" y="116"/>
                  </a:lnTo>
                  <a:lnTo>
                    <a:pt x="46" y="120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6" y="124"/>
                  </a:lnTo>
                  <a:lnTo>
                    <a:pt x="47" y="125"/>
                  </a:lnTo>
                  <a:lnTo>
                    <a:pt x="46" y="126"/>
                  </a:lnTo>
                  <a:lnTo>
                    <a:pt x="45" y="127"/>
                  </a:lnTo>
                  <a:lnTo>
                    <a:pt x="45" y="127"/>
                  </a:lnTo>
                  <a:lnTo>
                    <a:pt x="50" y="138"/>
                  </a:lnTo>
                  <a:lnTo>
                    <a:pt x="52" y="149"/>
                  </a:lnTo>
                  <a:lnTo>
                    <a:pt x="52" y="161"/>
                  </a:lnTo>
                  <a:lnTo>
                    <a:pt x="50" y="171"/>
                  </a:lnTo>
                  <a:lnTo>
                    <a:pt x="42" y="180"/>
                  </a:lnTo>
                  <a:lnTo>
                    <a:pt x="42" y="181"/>
                  </a:lnTo>
                  <a:lnTo>
                    <a:pt x="42" y="180"/>
                  </a:lnTo>
                  <a:lnTo>
                    <a:pt x="42" y="175"/>
                  </a:lnTo>
                  <a:lnTo>
                    <a:pt x="42" y="172"/>
                  </a:lnTo>
                  <a:lnTo>
                    <a:pt x="42" y="171"/>
                  </a:lnTo>
                  <a:lnTo>
                    <a:pt x="42" y="171"/>
                  </a:lnTo>
                  <a:lnTo>
                    <a:pt x="41" y="172"/>
                  </a:lnTo>
                  <a:lnTo>
                    <a:pt x="41" y="175"/>
                  </a:lnTo>
                  <a:lnTo>
                    <a:pt x="39" y="179"/>
                  </a:lnTo>
                  <a:lnTo>
                    <a:pt x="37" y="182"/>
                  </a:lnTo>
                  <a:lnTo>
                    <a:pt x="36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3" y="173"/>
                  </a:lnTo>
                  <a:lnTo>
                    <a:pt x="33" y="170"/>
                  </a:lnTo>
                  <a:lnTo>
                    <a:pt x="33" y="168"/>
                  </a:lnTo>
                  <a:lnTo>
                    <a:pt x="32" y="167"/>
                  </a:lnTo>
                  <a:lnTo>
                    <a:pt x="32" y="168"/>
                  </a:lnTo>
                  <a:lnTo>
                    <a:pt x="32" y="171"/>
                  </a:lnTo>
                  <a:lnTo>
                    <a:pt x="32" y="179"/>
                  </a:lnTo>
                  <a:lnTo>
                    <a:pt x="30" y="179"/>
                  </a:lnTo>
                  <a:lnTo>
                    <a:pt x="30" y="180"/>
                  </a:lnTo>
                  <a:lnTo>
                    <a:pt x="30" y="179"/>
                  </a:lnTo>
                  <a:lnTo>
                    <a:pt x="29" y="175"/>
                  </a:lnTo>
                  <a:lnTo>
                    <a:pt x="29" y="172"/>
                  </a:lnTo>
                  <a:lnTo>
                    <a:pt x="28" y="172"/>
                  </a:lnTo>
                  <a:lnTo>
                    <a:pt x="28" y="172"/>
                  </a:lnTo>
                  <a:lnTo>
                    <a:pt x="28" y="175"/>
                  </a:lnTo>
                  <a:lnTo>
                    <a:pt x="28" y="180"/>
                  </a:lnTo>
                  <a:lnTo>
                    <a:pt x="28" y="181"/>
                  </a:lnTo>
                  <a:lnTo>
                    <a:pt x="28" y="181"/>
                  </a:lnTo>
                  <a:lnTo>
                    <a:pt x="19" y="170"/>
                  </a:lnTo>
                  <a:lnTo>
                    <a:pt x="16" y="157"/>
                  </a:lnTo>
                  <a:lnTo>
                    <a:pt x="19" y="141"/>
                  </a:lnTo>
                  <a:lnTo>
                    <a:pt x="25" y="127"/>
                  </a:lnTo>
                  <a:lnTo>
                    <a:pt x="25" y="126"/>
                  </a:lnTo>
                  <a:lnTo>
                    <a:pt x="24" y="126"/>
                  </a:lnTo>
                  <a:lnTo>
                    <a:pt x="24" y="124"/>
                  </a:lnTo>
                  <a:lnTo>
                    <a:pt x="24" y="122"/>
                  </a:lnTo>
                  <a:lnTo>
                    <a:pt x="25" y="122"/>
                  </a:lnTo>
                  <a:lnTo>
                    <a:pt x="27" y="121"/>
                  </a:lnTo>
                  <a:lnTo>
                    <a:pt x="25" y="118"/>
                  </a:lnTo>
                  <a:lnTo>
                    <a:pt x="25" y="116"/>
                  </a:lnTo>
                  <a:lnTo>
                    <a:pt x="25" y="113"/>
                  </a:lnTo>
                  <a:lnTo>
                    <a:pt x="25" y="112"/>
                  </a:lnTo>
                  <a:lnTo>
                    <a:pt x="27" y="110"/>
                  </a:lnTo>
                  <a:lnTo>
                    <a:pt x="28" y="108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2" y="108"/>
                  </a:lnTo>
                  <a:lnTo>
                    <a:pt x="33" y="108"/>
                  </a:lnTo>
                  <a:lnTo>
                    <a:pt x="33" y="70"/>
                  </a:lnTo>
                  <a:lnTo>
                    <a:pt x="32" y="67"/>
                  </a:lnTo>
                  <a:lnTo>
                    <a:pt x="30" y="66"/>
                  </a:lnTo>
                  <a:lnTo>
                    <a:pt x="2" y="55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4" y="46"/>
                  </a:lnTo>
                  <a:lnTo>
                    <a:pt x="15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140890" y="1697368"/>
            <a:ext cx="2007124" cy="2007124"/>
            <a:chOff x="1140890" y="1697368"/>
            <a:chExt cx="2007124" cy="2007124"/>
          </a:xfrm>
        </p:grpSpPr>
        <p:grpSp>
          <p:nvGrpSpPr>
            <p:cNvPr id="4" name="组 3"/>
            <p:cNvGrpSpPr/>
            <p:nvPr/>
          </p:nvGrpSpPr>
          <p:grpSpPr>
            <a:xfrm>
              <a:off x="1140890" y="1697368"/>
              <a:ext cx="2007124" cy="2007124"/>
              <a:chOff x="1140890" y="1580137"/>
              <a:chExt cx="2007124" cy="200712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140890" y="1580137"/>
                <a:ext cx="2007124" cy="20071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219062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7" name="Freeform 345"/>
            <p:cNvSpPr>
              <a:spLocks noEditPoints="1"/>
            </p:cNvSpPr>
            <p:nvPr/>
          </p:nvSpPr>
          <p:spPr bwMode="auto">
            <a:xfrm>
              <a:off x="1895091" y="2265114"/>
              <a:ext cx="567886" cy="803779"/>
            </a:xfrm>
            <a:custGeom>
              <a:avLst/>
              <a:gdLst>
                <a:gd name="T0" fmla="*/ 190 w 195"/>
                <a:gd name="T1" fmla="*/ 163 h 276"/>
                <a:gd name="T2" fmla="*/ 195 w 195"/>
                <a:gd name="T3" fmla="*/ 174 h 276"/>
                <a:gd name="T4" fmla="*/ 192 w 195"/>
                <a:gd name="T5" fmla="*/ 180 h 276"/>
                <a:gd name="T6" fmla="*/ 105 w 195"/>
                <a:gd name="T7" fmla="*/ 212 h 276"/>
                <a:gd name="T8" fmla="*/ 98 w 195"/>
                <a:gd name="T9" fmla="*/ 202 h 276"/>
                <a:gd name="T10" fmla="*/ 101 w 195"/>
                <a:gd name="T11" fmla="*/ 195 h 276"/>
                <a:gd name="T12" fmla="*/ 187 w 195"/>
                <a:gd name="T13" fmla="*/ 160 h 276"/>
                <a:gd name="T14" fmla="*/ 20 w 195"/>
                <a:gd name="T15" fmla="*/ 147 h 276"/>
                <a:gd name="T16" fmla="*/ 15 w 195"/>
                <a:gd name="T17" fmla="*/ 157 h 276"/>
                <a:gd name="T18" fmla="*/ 20 w 195"/>
                <a:gd name="T19" fmla="*/ 168 h 276"/>
                <a:gd name="T20" fmla="*/ 32 w 195"/>
                <a:gd name="T21" fmla="*/ 169 h 276"/>
                <a:gd name="T22" fmla="*/ 40 w 195"/>
                <a:gd name="T23" fmla="*/ 161 h 276"/>
                <a:gd name="T24" fmla="*/ 37 w 195"/>
                <a:gd name="T25" fmla="*/ 150 h 276"/>
                <a:gd name="T26" fmla="*/ 27 w 195"/>
                <a:gd name="T27" fmla="*/ 145 h 276"/>
                <a:gd name="T28" fmla="*/ 102 w 195"/>
                <a:gd name="T29" fmla="*/ 2 h 276"/>
                <a:gd name="T30" fmla="*/ 105 w 195"/>
                <a:gd name="T31" fmla="*/ 12 h 276"/>
                <a:gd name="T32" fmla="*/ 100 w 195"/>
                <a:gd name="T33" fmla="*/ 14 h 276"/>
                <a:gd name="T34" fmla="*/ 151 w 195"/>
                <a:gd name="T35" fmla="*/ 146 h 276"/>
                <a:gd name="T36" fmla="*/ 148 w 195"/>
                <a:gd name="T37" fmla="*/ 149 h 276"/>
                <a:gd name="T38" fmla="*/ 147 w 195"/>
                <a:gd name="T39" fmla="*/ 151 h 276"/>
                <a:gd name="T40" fmla="*/ 148 w 195"/>
                <a:gd name="T41" fmla="*/ 160 h 276"/>
                <a:gd name="T42" fmla="*/ 144 w 195"/>
                <a:gd name="T43" fmla="*/ 166 h 276"/>
                <a:gd name="T44" fmla="*/ 129 w 195"/>
                <a:gd name="T45" fmla="*/ 169 h 276"/>
                <a:gd name="T46" fmla="*/ 124 w 195"/>
                <a:gd name="T47" fmla="*/ 161 h 276"/>
                <a:gd name="T48" fmla="*/ 120 w 195"/>
                <a:gd name="T49" fmla="*/ 160 h 276"/>
                <a:gd name="T50" fmla="*/ 118 w 195"/>
                <a:gd name="T51" fmla="*/ 160 h 276"/>
                <a:gd name="T52" fmla="*/ 91 w 195"/>
                <a:gd name="T53" fmla="*/ 97 h 276"/>
                <a:gd name="T54" fmla="*/ 84 w 195"/>
                <a:gd name="T55" fmla="*/ 97 h 276"/>
                <a:gd name="T56" fmla="*/ 52 w 195"/>
                <a:gd name="T57" fmla="*/ 136 h 276"/>
                <a:gd name="T58" fmla="*/ 55 w 195"/>
                <a:gd name="T59" fmla="*/ 151 h 276"/>
                <a:gd name="T60" fmla="*/ 52 w 195"/>
                <a:gd name="T61" fmla="*/ 170 h 276"/>
                <a:gd name="T62" fmla="*/ 46 w 195"/>
                <a:gd name="T63" fmla="*/ 180 h 276"/>
                <a:gd name="T64" fmla="*/ 59 w 195"/>
                <a:gd name="T65" fmla="*/ 216 h 276"/>
                <a:gd name="T66" fmla="*/ 87 w 195"/>
                <a:gd name="T67" fmla="*/ 243 h 276"/>
                <a:gd name="T68" fmla="*/ 185 w 195"/>
                <a:gd name="T69" fmla="*/ 244 h 276"/>
                <a:gd name="T70" fmla="*/ 193 w 195"/>
                <a:gd name="T71" fmla="*/ 256 h 276"/>
                <a:gd name="T72" fmla="*/ 189 w 195"/>
                <a:gd name="T73" fmla="*/ 274 h 276"/>
                <a:gd name="T74" fmla="*/ 22 w 195"/>
                <a:gd name="T75" fmla="*/ 276 h 276"/>
                <a:gd name="T76" fmla="*/ 12 w 195"/>
                <a:gd name="T77" fmla="*/ 270 h 276"/>
                <a:gd name="T78" fmla="*/ 12 w 195"/>
                <a:gd name="T79" fmla="*/ 251 h 276"/>
                <a:gd name="T80" fmla="*/ 22 w 195"/>
                <a:gd name="T81" fmla="*/ 244 h 276"/>
                <a:gd name="T82" fmla="*/ 29 w 195"/>
                <a:gd name="T83" fmla="*/ 241 h 276"/>
                <a:gd name="T84" fmla="*/ 17 w 195"/>
                <a:gd name="T85" fmla="*/ 210 h 276"/>
                <a:gd name="T86" fmla="*/ 8 w 195"/>
                <a:gd name="T87" fmla="*/ 177 h 276"/>
                <a:gd name="T88" fmla="*/ 0 w 195"/>
                <a:gd name="T89" fmla="*/ 157 h 276"/>
                <a:gd name="T90" fmla="*/ 15 w 195"/>
                <a:gd name="T91" fmla="*/ 131 h 276"/>
                <a:gd name="T92" fmla="*/ 38 w 195"/>
                <a:gd name="T93" fmla="*/ 91 h 276"/>
                <a:gd name="T94" fmla="*/ 75 w 195"/>
                <a:gd name="T95" fmla="*/ 62 h 276"/>
                <a:gd name="T96" fmla="*/ 65 w 195"/>
                <a:gd name="T97" fmla="*/ 31 h 276"/>
                <a:gd name="T98" fmla="*/ 61 w 195"/>
                <a:gd name="T99" fmla="*/ 30 h 276"/>
                <a:gd name="T100" fmla="*/ 56 w 195"/>
                <a:gd name="T101" fmla="*/ 31 h 276"/>
                <a:gd name="T102" fmla="*/ 52 w 195"/>
                <a:gd name="T103" fmla="*/ 20 h 276"/>
                <a:gd name="T104" fmla="*/ 59 w 195"/>
                <a:gd name="T105" fmla="*/ 16 h 276"/>
                <a:gd name="T106" fmla="*/ 101 w 195"/>
                <a:gd name="T10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5" h="276">
                  <a:moveTo>
                    <a:pt x="187" y="160"/>
                  </a:moveTo>
                  <a:lnTo>
                    <a:pt x="189" y="161"/>
                  </a:lnTo>
                  <a:lnTo>
                    <a:pt x="190" y="163"/>
                  </a:lnTo>
                  <a:lnTo>
                    <a:pt x="193" y="165"/>
                  </a:lnTo>
                  <a:lnTo>
                    <a:pt x="195" y="172"/>
                  </a:lnTo>
                  <a:lnTo>
                    <a:pt x="195" y="174"/>
                  </a:lnTo>
                  <a:lnTo>
                    <a:pt x="195" y="177"/>
                  </a:lnTo>
                  <a:lnTo>
                    <a:pt x="193" y="178"/>
                  </a:lnTo>
                  <a:lnTo>
                    <a:pt x="192" y="180"/>
                  </a:lnTo>
                  <a:lnTo>
                    <a:pt x="110" y="212"/>
                  </a:lnTo>
                  <a:lnTo>
                    <a:pt x="107" y="212"/>
                  </a:lnTo>
                  <a:lnTo>
                    <a:pt x="105" y="212"/>
                  </a:lnTo>
                  <a:lnTo>
                    <a:pt x="103" y="211"/>
                  </a:lnTo>
                  <a:lnTo>
                    <a:pt x="101" y="209"/>
                  </a:lnTo>
                  <a:lnTo>
                    <a:pt x="98" y="202"/>
                  </a:lnTo>
                  <a:lnTo>
                    <a:pt x="98" y="200"/>
                  </a:lnTo>
                  <a:lnTo>
                    <a:pt x="98" y="197"/>
                  </a:lnTo>
                  <a:lnTo>
                    <a:pt x="101" y="195"/>
                  </a:lnTo>
                  <a:lnTo>
                    <a:pt x="102" y="193"/>
                  </a:lnTo>
                  <a:lnTo>
                    <a:pt x="184" y="161"/>
                  </a:lnTo>
                  <a:lnTo>
                    <a:pt x="187" y="160"/>
                  </a:lnTo>
                  <a:close/>
                  <a:moveTo>
                    <a:pt x="27" y="145"/>
                  </a:moveTo>
                  <a:lnTo>
                    <a:pt x="23" y="145"/>
                  </a:lnTo>
                  <a:lnTo>
                    <a:pt x="20" y="147"/>
                  </a:lnTo>
                  <a:lnTo>
                    <a:pt x="17" y="150"/>
                  </a:lnTo>
                  <a:lnTo>
                    <a:pt x="15" y="154"/>
                  </a:lnTo>
                  <a:lnTo>
                    <a:pt x="15" y="157"/>
                  </a:lnTo>
                  <a:lnTo>
                    <a:pt x="15" y="161"/>
                  </a:lnTo>
                  <a:lnTo>
                    <a:pt x="17" y="165"/>
                  </a:lnTo>
                  <a:lnTo>
                    <a:pt x="20" y="168"/>
                  </a:lnTo>
                  <a:lnTo>
                    <a:pt x="23" y="169"/>
                  </a:lnTo>
                  <a:lnTo>
                    <a:pt x="27" y="170"/>
                  </a:lnTo>
                  <a:lnTo>
                    <a:pt x="32" y="169"/>
                  </a:lnTo>
                  <a:lnTo>
                    <a:pt x="35" y="168"/>
                  </a:lnTo>
                  <a:lnTo>
                    <a:pt x="37" y="165"/>
                  </a:lnTo>
                  <a:lnTo>
                    <a:pt x="40" y="161"/>
                  </a:lnTo>
                  <a:lnTo>
                    <a:pt x="40" y="157"/>
                  </a:lnTo>
                  <a:lnTo>
                    <a:pt x="40" y="154"/>
                  </a:lnTo>
                  <a:lnTo>
                    <a:pt x="37" y="150"/>
                  </a:lnTo>
                  <a:lnTo>
                    <a:pt x="35" y="147"/>
                  </a:lnTo>
                  <a:lnTo>
                    <a:pt x="32" y="145"/>
                  </a:lnTo>
                  <a:lnTo>
                    <a:pt x="27" y="145"/>
                  </a:lnTo>
                  <a:close/>
                  <a:moveTo>
                    <a:pt x="101" y="0"/>
                  </a:moveTo>
                  <a:lnTo>
                    <a:pt x="102" y="0"/>
                  </a:lnTo>
                  <a:lnTo>
                    <a:pt x="102" y="2"/>
                  </a:lnTo>
                  <a:lnTo>
                    <a:pt x="106" y="9"/>
                  </a:lnTo>
                  <a:lnTo>
                    <a:pt x="106" y="11"/>
                  </a:lnTo>
                  <a:lnTo>
                    <a:pt x="105" y="12"/>
                  </a:lnTo>
                  <a:lnTo>
                    <a:pt x="103" y="13"/>
                  </a:lnTo>
                  <a:lnTo>
                    <a:pt x="101" y="14"/>
                  </a:lnTo>
                  <a:lnTo>
                    <a:pt x="100" y="14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51" y="146"/>
                  </a:lnTo>
                  <a:lnTo>
                    <a:pt x="151" y="147"/>
                  </a:lnTo>
                  <a:lnTo>
                    <a:pt x="149" y="149"/>
                  </a:lnTo>
                  <a:lnTo>
                    <a:pt x="148" y="149"/>
                  </a:lnTo>
                  <a:lnTo>
                    <a:pt x="148" y="150"/>
                  </a:lnTo>
                  <a:lnTo>
                    <a:pt x="147" y="150"/>
                  </a:lnTo>
                  <a:lnTo>
                    <a:pt x="147" y="151"/>
                  </a:lnTo>
                  <a:lnTo>
                    <a:pt x="147" y="152"/>
                  </a:lnTo>
                  <a:lnTo>
                    <a:pt x="148" y="157"/>
                  </a:lnTo>
                  <a:lnTo>
                    <a:pt x="148" y="160"/>
                  </a:lnTo>
                  <a:lnTo>
                    <a:pt x="148" y="163"/>
                  </a:lnTo>
                  <a:lnTo>
                    <a:pt x="147" y="164"/>
                  </a:lnTo>
                  <a:lnTo>
                    <a:pt x="144" y="166"/>
                  </a:lnTo>
                  <a:lnTo>
                    <a:pt x="134" y="169"/>
                  </a:lnTo>
                  <a:lnTo>
                    <a:pt x="132" y="170"/>
                  </a:lnTo>
                  <a:lnTo>
                    <a:pt x="129" y="169"/>
                  </a:lnTo>
                  <a:lnTo>
                    <a:pt x="128" y="168"/>
                  </a:lnTo>
                  <a:lnTo>
                    <a:pt x="125" y="165"/>
                  </a:lnTo>
                  <a:lnTo>
                    <a:pt x="124" y="161"/>
                  </a:lnTo>
                  <a:lnTo>
                    <a:pt x="124" y="161"/>
                  </a:lnTo>
                  <a:lnTo>
                    <a:pt x="123" y="160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19" y="161"/>
                  </a:lnTo>
                  <a:lnTo>
                    <a:pt x="118" y="160"/>
                  </a:lnTo>
                  <a:lnTo>
                    <a:pt x="116" y="159"/>
                  </a:lnTo>
                  <a:lnTo>
                    <a:pt x="93" y="100"/>
                  </a:lnTo>
                  <a:lnTo>
                    <a:pt x="91" y="97"/>
                  </a:lnTo>
                  <a:lnTo>
                    <a:pt x="89" y="96"/>
                  </a:lnTo>
                  <a:lnTo>
                    <a:pt x="87" y="96"/>
                  </a:lnTo>
                  <a:lnTo>
                    <a:pt x="84" y="97"/>
                  </a:lnTo>
                  <a:lnTo>
                    <a:pt x="70" y="108"/>
                  </a:lnTo>
                  <a:lnTo>
                    <a:pt x="60" y="120"/>
                  </a:lnTo>
                  <a:lnTo>
                    <a:pt x="52" y="136"/>
                  </a:lnTo>
                  <a:lnTo>
                    <a:pt x="51" y="140"/>
                  </a:lnTo>
                  <a:lnTo>
                    <a:pt x="52" y="145"/>
                  </a:lnTo>
                  <a:lnTo>
                    <a:pt x="55" y="151"/>
                  </a:lnTo>
                  <a:lnTo>
                    <a:pt x="55" y="157"/>
                  </a:lnTo>
                  <a:lnTo>
                    <a:pt x="55" y="164"/>
                  </a:lnTo>
                  <a:lnTo>
                    <a:pt x="52" y="170"/>
                  </a:lnTo>
                  <a:lnTo>
                    <a:pt x="49" y="175"/>
                  </a:lnTo>
                  <a:lnTo>
                    <a:pt x="47" y="178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51" y="201"/>
                  </a:lnTo>
                  <a:lnTo>
                    <a:pt x="59" y="216"/>
                  </a:lnTo>
                  <a:lnTo>
                    <a:pt x="69" y="230"/>
                  </a:lnTo>
                  <a:lnTo>
                    <a:pt x="83" y="242"/>
                  </a:lnTo>
                  <a:lnTo>
                    <a:pt x="87" y="243"/>
                  </a:lnTo>
                  <a:lnTo>
                    <a:pt x="89" y="244"/>
                  </a:lnTo>
                  <a:lnTo>
                    <a:pt x="181" y="244"/>
                  </a:lnTo>
                  <a:lnTo>
                    <a:pt x="185" y="244"/>
                  </a:lnTo>
                  <a:lnTo>
                    <a:pt x="189" y="247"/>
                  </a:lnTo>
                  <a:lnTo>
                    <a:pt x="192" y="251"/>
                  </a:lnTo>
                  <a:lnTo>
                    <a:pt x="193" y="256"/>
                  </a:lnTo>
                  <a:lnTo>
                    <a:pt x="193" y="265"/>
                  </a:lnTo>
                  <a:lnTo>
                    <a:pt x="192" y="270"/>
                  </a:lnTo>
                  <a:lnTo>
                    <a:pt x="189" y="274"/>
                  </a:lnTo>
                  <a:lnTo>
                    <a:pt x="185" y="276"/>
                  </a:lnTo>
                  <a:lnTo>
                    <a:pt x="181" y="276"/>
                  </a:lnTo>
                  <a:lnTo>
                    <a:pt x="22" y="276"/>
                  </a:lnTo>
                  <a:lnTo>
                    <a:pt x="18" y="276"/>
                  </a:lnTo>
                  <a:lnTo>
                    <a:pt x="14" y="274"/>
                  </a:lnTo>
                  <a:lnTo>
                    <a:pt x="12" y="270"/>
                  </a:lnTo>
                  <a:lnTo>
                    <a:pt x="10" y="265"/>
                  </a:lnTo>
                  <a:lnTo>
                    <a:pt x="10" y="256"/>
                  </a:lnTo>
                  <a:lnTo>
                    <a:pt x="12" y="251"/>
                  </a:lnTo>
                  <a:lnTo>
                    <a:pt x="14" y="247"/>
                  </a:lnTo>
                  <a:lnTo>
                    <a:pt x="18" y="244"/>
                  </a:lnTo>
                  <a:lnTo>
                    <a:pt x="22" y="244"/>
                  </a:lnTo>
                  <a:lnTo>
                    <a:pt x="24" y="244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29" y="238"/>
                  </a:lnTo>
                  <a:lnTo>
                    <a:pt x="28" y="235"/>
                  </a:lnTo>
                  <a:lnTo>
                    <a:pt x="17" y="210"/>
                  </a:lnTo>
                  <a:lnTo>
                    <a:pt x="10" y="183"/>
                  </a:lnTo>
                  <a:lnTo>
                    <a:pt x="9" y="179"/>
                  </a:lnTo>
                  <a:lnTo>
                    <a:pt x="8" y="177"/>
                  </a:lnTo>
                  <a:lnTo>
                    <a:pt x="4" y="170"/>
                  </a:lnTo>
                  <a:lnTo>
                    <a:pt x="0" y="164"/>
                  </a:lnTo>
                  <a:lnTo>
                    <a:pt x="0" y="157"/>
                  </a:lnTo>
                  <a:lnTo>
                    <a:pt x="3" y="143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7" y="128"/>
                  </a:lnTo>
                  <a:lnTo>
                    <a:pt x="27" y="109"/>
                  </a:lnTo>
                  <a:lnTo>
                    <a:pt x="38" y="91"/>
                  </a:lnTo>
                  <a:lnTo>
                    <a:pt x="54" y="76"/>
                  </a:lnTo>
                  <a:lnTo>
                    <a:pt x="73" y="63"/>
                  </a:lnTo>
                  <a:lnTo>
                    <a:pt x="75" y="62"/>
                  </a:lnTo>
                  <a:lnTo>
                    <a:pt x="75" y="59"/>
                  </a:lnTo>
                  <a:lnTo>
                    <a:pt x="75" y="57"/>
                  </a:lnTo>
                  <a:lnTo>
                    <a:pt x="65" y="31"/>
                  </a:lnTo>
                  <a:lnTo>
                    <a:pt x="65" y="30"/>
                  </a:lnTo>
                  <a:lnTo>
                    <a:pt x="64" y="30"/>
                  </a:lnTo>
                  <a:lnTo>
                    <a:pt x="61" y="30"/>
                  </a:lnTo>
                  <a:lnTo>
                    <a:pt x="59" y="31"/>
                  </a:lnTo>
                  <a:lnTo>
                    <a:pt x="58" y="31"/>
                  </a:lnTo>
                  <a:lnTo>
                    <a:pt x="56" y="31"/>
                  </a:lnTo>
                  <a:lnTo>
                    <a:pt x="55" y="30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9" y="16"/>
                  </a:lnTo>
                  <a:lnTo>
                    <a:pt x="93" y="2"/>
                  </a:lnTo>
                  <a:lnTo>
                    <a:pt x="98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759948" y="1697368"/>
            <a:ext cx="2007124" cy="2007124"/>
            <a:chOff x="3759948" y="1697368"/>
            <a:chExt cx="2007124" cy="2007124"/>
          </a:xfrm>
        </p:grpSpPr>
        <p:grpSp>
          <p:nvGrpSpPr>
            <p:cNvPr id="6" name="组 5"/>
            <p:cNvGrpSpPr/>
            <p:nvPr/>
          </p:nvGrpSpPr>
          <p:grpSpPr>
            <a:xfrm>
              <a:off x="3759948" y="1697368"/>
              <a:ext cx="2007124" cy="2007124"/>
              <a:chOff x="3759948" y="1580137"/>
              <a:chExt cx="2007124" cy="200712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759948" y="1580137"/>
                <a:ext cx="2007124" cy="20071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838120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Freeform 387"/>
            <p:cNvSpPr>
              <a:spLocks noEditPoints="1"/>
            </p:cNvSpPr>
            <p:nvPr/>
          </p:nvSpPr>
          <p:spPr bwMode="auto">
            <a:xfrm>
              <a:off x="4444619" y="2244728"/>
              <a:ext cx="637780" cy="844550"/>
            </a:xfrm>
            <a:custGeom>
              <a:avLst/>
              <a:gdLst>
                <a:gd name="T0" fmla="*/ 68 w 219"/>
                <a:gd name="T1" fmla="*/ 188 h 290"/>
                <a:gd name="T2" fmla="*/ 108 w 219"/>
                <a:gd name="T3" fmla="*/ 177 h 290"/>
                <a:gd name="T4" fmla="*/ 114 w 219"/>
                <a:gd name="T5" fmla="*/ 174 h 290"/>
                <a:gd name="T6" fmla="*/ 168 w 219"/>
                <a:gd name="T7" fmla="*/ 174 h 290"/>
                <a:gd name="T8" fmla="*/ 52 w 219"/>
                <a:gd name="T9" fmla="*/ 172 h 290"/>
                <a:gd name="T10" fmla="*/ 100 w 219"/>
                <a:gd name="T11" fmla="*/ 170 h 290"/>
                <a:gd name="T12" fmla="*/ 52 w 219"/>
                <a:gd name="T13" fmla="*/ 117 h 290"/>
                <a:gd name="T14" fmla="*/ 44 w 219"/>
                <a:gd name="T15" fmla="*/ 168 h 290"/>
                <a:gd name="T16" fmla="*/ 53 w 219"/>
                <a:gd name="T17" fmla="*/ 118 h 290"/>
                <a:gd name="T18" fmla="*/ 89 w 219"/>
                <a:gd name="T19" fmla="*/ 138 h 290"/>
                <a:gd name="T20" fmla="*/ 137 w 219"/>
                <a:gd name="T21" fmla="*/ 145 h 290"/>
                <a:gd name="T22" fmla="*/ 150 w 219"/>
                <a:gd name="T23" fmla="*/ 141 h 290"/>
                <a:gd name="T24" fmla="*/ 175 w 219"/>
                <a:gd name="T25" fmla="*/ 169 h 290"/>
                <a:gd name="T26" fmla="*/ 172 w 219"/>
                <a:gd name="T27" fmla="*/ 114 h 290"/>
                <a:gd name="T28" fmla="*/ 31 w 219"/>
                <a:gd name="T29" fmla="*/ 152 h 290"/>
                <a:gd name="T30" fmla="*/ 43 w 219"/>
                <a:gd name="T31" fmla="*/ 112 h 290"/>
                <a:gd name="T32" fmla="*/ 115 w 219"/>
                <a:gd name="T33" fmla="*/ 109 h 290"/>
                <a:gd name="T34" fmla="*/ 164 w 219"/>
                <a:gd name="T35" fmla="*/ 112 h 290"/>
                <a:gd name="T36" fmla="*/ 73 w 219"/>
                <a:gd name="T37" fmla="*/ 83 h 290"/>
                <a:gd name="T38" fmla="*/ 83 w 219"/>
                <a:gd name="T39" fmla="*/ 131 h 290"/>
                <a:gd name="T40" fmla="*/ 77 w 219"/>
                <a:gd name="T41" fmla="*/ 82 h 290"/>
                <a:gd name="T42" fmla="*/ 175 w 219"/>
                <a:gd name="T43" fmla="*/ 108 h 290"/>
                <a:gd name="T44" fmla="*/ 196 w 219"/>
                <a:gd name="T45" fmla="*/ 90 h 290"/>
                <a:gd name="T46" fmla="*/ 82 w 219"/>
                <a:gd name="T47" fmla="*/ 77 h 290"/>
                <a:gd name="T48" fmla="*/ 129 w 219"/>
                <a:gd name="T49" fmla="*/ 85 h 290"/>
                <a:gd name="T50" fmla="*/ 174 w 219"/>
                <a:gd name="T51" fmla="*/ 51 h 290"/>
                <a:gd name="T52" fmla="*/ 156 w 219"/>
                <a:gd name="T53" fmla="*/ 96 h 290"/>
                <a:gd name="T54" fmla="*/ 178 w 219"/>
                <a:gd name="T55" fmla="*/ 77 h 290"/>
                <a:gd name="T56" fmla="*/ 43 w 219"/>
                <a:gd name="T57" fmla="*/ 51 h 290"/>
                <a:gd name="T58" fmla="*/ 49 w 219"/>
                <a:gd name="T59" fmla="*/ 104 h 290"/>
                <a:gd name="T60" fmla="*/ 184 w 219"/>
                <a:gd name="T61" fmla="*/ 41 h 290"/>
                <a:gd name="T62" fmla="*/ 202 w 219"/>
                <a:gd name="T63" fmla="*/ 89 h 290"/>
                <a:gd name="T64" fmla="*/ 112 w 219"/>
                <a:gd name="T65" fmla="*/ 205 h 290"/>
                <a:gd name="T66" fmla="*/ 41 w 219"/>
                <a:gd name="T67" fmla="*/ 183 h 290"/>
                <a:gd name="T68" fmla="*/ 137 w 219"/>
                <a:gd name="T69" fmla="*/ 209 h 290"/>
                <a:gd name="T70" fmla="*/ 201 w 219"/>
                <a:gd name="T71" fmla="*/ 64 h 290"/>
                <a:gd name="T72" fmla="*/ 118 w 219"/>
                <a:gd name="T73" fmla="*/ 49 h 290"/>
                <a:gd name="T74" fmla="*/ 138 w 219"/>
                <a:gd name="T75" fmla="*/ 76 h 290"/>
                <a:gd name="T76" fmla="*/ 92 w 219"/>
                <a:gd name="T77" fmla="*/ 23 h 290"/>
                <a:gd name="T78" fmla="*/ 75 w 219"/>
                <a:gd name="T79" fmla="*/ 71 h 290"/>
                <a:gd name="T80" fmla="*/ 95 w 219"/>
                <a:gd name="T81" fmla="*/ 23 h 290"/>
                <a:gd name="T82" fmla="*/ 110 w 219"/>
                <a:gd name="T83" fmla="*/ 43 h 290"/>
                <a:gd name="T84" fmla="*/ 151 w 219"/>
                <a:gd name="T85" fmla="*/ 32 h 290"/>
                <a:gd name="T86" fmla="*/ 219 w 219"/>
                <a:gd name="T87" fmla="*/ 12 h 290"/>
                <a:gd name="T88" fmla="*/ 195 w 219"/>
                <a:gd name="T89" fmla="*/ 30 h 290"/>
                <a:gd name="T90" fmla="*/ 219 w 219"/>
                <a:gd name="T91" fmla="*/ 101 h 290"/>
                <a:gd name="T92" fmla="*/ 118 w 219"/>
                <a:gd name="T93" fmla="*/ 219 h 290"/>
                <a:gd name="T94" fmla="*/ 126 w 219"/>
                <a:gd name="T95" fmla="*/ 243 h 290"/>
                <a:gd name="T96" fmla="*/ 118 w 219"/>
                <a:gd name="T97" fmla="*/ 266 h 290"/>
                <a:gd name="T98" fmla="*/ 183 w 219"/>
                <a:gd name="T99" fmla="*/ 290 h 290"/>
                <a:gd name="T100" fmla="*/ 77 w 219"/>
                <a:gd name="T101" fmla="*/ 269 h 290"/>
                <a:gd name="T102" fmla="*/ 95 w 219"/>
                <a:gd name="T103" fmla="*/ 251 h 290"/>
                <a:gd name="T104" fmla="*/ 103 w 219"/>
                <a:gd name="T105" fmla="*/ 220 h 290"/>
                <a:gd name="T106" fmla="*/ 30 w 219"/>
                <a:gd name="T107" fmla="*/ 193 h 290"/>
                <a:gd name="T108" fmla="*/ 20 w 219"/>
                <a:gd name="T109" fmla="*/ 219 h 290"/>
                <a:gd name="T110" fmla="*/ 13 w 219"/>
                <a:gd name="T111" fmla="*/ 188 h 290"/>
                <a:gd name="T112" fmla="*/ 37 w 219"/>
                <a:gd name="T113" fmla="*/ 173 h 290"/>
                <a:gd name="T114" fmla="*/ 62 w 219"/>
                <a:gd name="T115" fmla="*/ 27 h 290"/>
                <a:gd name="T116" fmla="*/ 177 w 219"/>
                <a:gd name="T117" fmla="*/ 39 h 290"/>
                <a:gd name="T118" fmla="*/ 192 w 219"/>
                <a:gd name="T119" fmla="*/ 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290">
                  <a:moveTo>
                    <a:pt x="106" y="175"/>
                  </a:moveTo>
                  <a:lnTo>
                    <a:pt x="104" y="175"/>
                  </a:lnTo>
                  <a:lnTo>
                    <a:pt x="87" y="183"/>
                  </a:lnTo>
                  <a:lnTo>
                    <a:pt x="68" y="187"/>
                  </a:lnTo>
                  <a:lnTo>
                    <a:pt x="68" y="187"/>
                  </a:lnTo>
                  <a:lnTo>
                    <a:pt x="67" y="188"/>
                  </a:lnTo>
                  <a:lnTo>
                    <a:pt x="68" y="188"/>
                  </a:lnTo>
                  <a:lnTo>
                    <a:pt x="90" y="196"/>
                  </a:lnTo>
                  <a:lnTo>
                    <a:pt x="113" y="198"/>
                  </a:lnTo>
                  <a:lnTo>
                    <a:pt x="114" y="198"/>
                  </a:lnTo>
                  <a:lnTo>
                    <a:pt x="115" y="196"/>
                  </a:lnTo>
                  <a:lnTo>
                    <a:pt x="115" y="195"/>
                  </a:lnTo>
                  <a:lnTo>
                    <a:pt x="113" y="186"/>
                  </a:lnTo>
                  <a:lnTo>
                    <a:pt x="108" y="177"/>
                  </a:lnTo>
                  <a:lnTo>
                    <a:pt x="108" y="177"/>
                  </a:lnTo>
                  <a:lnTo>
                    <a:pt x="106" y="175"/>
                  </a:lnTo>
                  <a:close/>
                  <a:moveTo>
                    <a:pt x="142" y="150"/>
                  </a:moveTo>
                  <a:lnTo>
                    <a:pt x="141" y="150"/>
                  </a:lnTo>
                  <a:lnTo>
                    <a:pt x="115" y="170"/>
                  </a:lnTo>
                  <a:lnTo>
                    <a:pt x="114" y="172"/>
                  </a:lnTo>
                  <a:lnTo>
                    <a:pt x="114" y="174"/>
                  </a:lnTo>
                  <a:lnTo>
                    <a:pt x="123" y="195"/>
                  </a:lnTo>
                  <a:lnTo>
                    <a:pt x="124" y="197"/>
                  </a:lnTo>
                  <a:lnTo>
                    <a:pt x="126" y="197"/>
                  </a:lnTo>
                  <a:lnTo>
                    <a:pt x="147" y="189"/>
                  </a:lnTo>
                  <a:lnTo>
                    <a:pt x="168" y="177"/>
                  </a:lnTo>
                  <a:lnTo>
                    <a:pt x="168" y="175"/>
                  </a:lnTo>
                  <a:lnTo>
                    <a:pt x="168" y="174"/>
                  </a:lnTo>
                  <a:lnTo>
                    <a:pt x="168" y="173"/>
                  </a:lnTo>
                  <a:lnTo>
                    <a:pt x="145" y="150"/>
                  </a:lnTo>
                  <a:lnTo>
                    <a:pt x="143" y="150"/>
                  </a:lnTo>
                  <a:lnTo>
                    <a:pt x="142" y="150"/>
                  </a:lnTo>
                  <a:close/>
                  <a:moveTo>
                    <a:pt x="81" y="143"/>
                  </a:moveTo>
                  <a:lnTo>
                    <a:pt x="80" y="143"/>
                  </a:lnTo>
                  <a:lnTo>
                    <a:pt x="52" y="172"/>
                  </a:lnTo>
                  <a:lnTo>
                    <a:pt x="52" y="174"/>
                  </a:lnTo>
                  <a:lnTo>
                    <a:pt x="52" y="175"/>
                  </a:lnTo>
                  <a:lnTo>
                    <a:pt x="53" y="177"/>
                  </a:lnTo>
                  <a:lnTo>
                    <a:pt x="64" y="179"/>
                  </a:lnTo>
                  <a:lnTo>
                    <a:pt x="77" y="179"/>
                  </a:lnTo>
                  <a:lnTo>
                    <a:pt x="90" y="175"/>
                  </a:lnTo>
                  <a:lnTo>
                    <a:pt x="100" y="170"/>
                  </a:lnTo>
                  <a:lnTo>
                    <a:pt x="101" y="169"/>
                  </a:lnTo>
                  <a:lnTo>
                    <a:pt x="103" y="168"/>
                  </a:lnTo>
                  <a:lnTo>
                    <a:pt x="101" y="166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1" y="143"/>
                  </a:lnTo>
                  <a:close/>
                  <a:moveTo>
                    <a:pt x="52" y="117"/>
                  </a:moveTo>
                  <a:lnTo>
                    <a:pt x="50" y="118"/>
                  </a:lnTo>
                  <a:lnTo>
                    <a:pt x="49" y="119"/>
                  </a:lnTo>
                  <a:lnTo>
                    <a:pt x="44" y="129"/>
                  </a:lnTo>
                  <a:lnTo>
                    <a:pt x="40" y="142"/>
                  </a:lnTo>
                  <a:lnTo>
                    <a:pt x="40" y="155"/>
                  </a:lnTo>
                  <a:lnTo>
                    <a:pt x="43" y="166"/>
                  </a:lnTo>
                  <a:lnTo>
                    <a:pt x="44" y="168"/>
                  </a:lnTo>
                  <a:lnTo>
                    <a:pt x="45" y="168"/>
                  </a:lnTo>
                  <a:lnTo>
                    <a:pt x="48" y="168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6" y="136"/>
                  </a:lnTo>
                  <a:lnTo>
                    <a:pt x="76" y="135"/>
                  </a:lnTo>
                  <a:lnTo>
                    <a:pt x="53" y="118"/>
                  </a:lnTo>
                  <a:lnTo>
                    <a:pt x="52" y="117"/>
                  </a:lnTo>
                  <a:close/>
                  <a:moveTo>
                    <a:pt x="110" y="115"/>
                  </a:moveTo>
                  <a:lnTo>
                    <a:pt x="109" y="115"/>
                  </a:lnTo>
                  <a:lnTo>
                    <a:pt x="108" y="117"/>
                  </a:lnTo>
                  <a:lnTo>
                    <a:pt x="89" y="135"/>
                  </a:lnTo>
                  <a:lnTo>
                    <a:pt x="89" y="136"/>
                  </a:lnTo>
                  <a:lnTo>
                    <a:pt x="89" y="138"/>
                  </a:lnTo>
                  <a:lnTo>
                    <a:pt x="89" y="140"/>
                  </a:lnTo>
                  <a:lnTo>
                    <a:pt x="108" y="164"/>
                  </a:lnTo>
                  <a:lnTo>
                    <a:pt x="109" y="164"/>
                  </a:lnTo>
                  <a:lnTo>
                    <a:pt x="110" y="165"/>
                  </a:lnTo>
                  <a:lnTo>
                    <a:pt x="112" y="164"/>
                  </a:lnTo>
                  <a:lnTo>
                    <a:pt x="136" y="146"/>
                  </a:lnTo>
                  <a:lnTo>
                    <a:pt x="137" y="145"/>
                  </a:lnTo>
                  <a:lnTo>
                    <a:pt x="137" y="142"/>
                  </a:lnTo>
                  <a:lnTo>
                    <a:pt x="136" y="141"/>
                  </a:lnTo>
                  <a:lnTo>
                    <a:pt x="112" y="117"/>
                  </a:lnTo>
                  <a:lnTo>
                    <a:pt x="110" y="115"/>
                  </a:lnTo>
                  <a:close/>
                  <a:moveTo>
                    <a:pt x="172" y="114"/>
                  </a:moveTo>
                  <a:lnTo>
                    <a:pt x="169" y="115"/>
                  </a:lnTo>
                  <a:lnTo>
                    <a:pt x="150" y="141"/>
                  </a:lnTo>
                  <a:lnTo>
                    <a:pt x="149" y="142"/>
                  </a:lnTo>
                  <a:lnTo>
                    <a:pt x="149" y="145"/>
                  </a:lnTo>
                  <a:lnTo>
                    <a:pt x="150" y="146"/>
                  </a:lnTo>
                  <a:lnTo>
                    <a:pt x="172" y="168"/>
                  </a:lnTo>
                  <a:lnTo>
                    <a:pt x="173" y="169"/>
                  </a:lnTo>
                  <a:lnTo>
                    <a:pt x="174" y="169"/>
                  </a:lnTo>
                  <a:lnTo>
                    <a:pt x="175" y="169"/>
                  </a:lnTo>
                  <a:lnTo>
                    <a:pt x="177" y="168"/>
                  </a:lnTo>
                  <a:lnTo>
                    <a:pt x="189" y="149"/>
                  </a:lnTo>
                  <a:lnTo>
                    <a:pt x="196" y="127"/>
                  </a:lnTo>
                  <a:lnTo>
                    <a:pt x="196" y="124"/>
                  </a:lnTo>
                  <a:lnTo>
                    <a:pt x="195" y="123"/>
                  </a:lnTo>
                  <a:lnTo>
                    <a:pt x="173" y="114"/>
                  </a:lnTo>
                  <a:lnTo>
                    <a:pt x="172" y="114"/>
                  </a:lnTo>
                  <a:close/>
                  <a:moveTo>
                    <a:pt x="25" y="104"/>
                  </a:moveTo>
                  <a:lnTo>
                    <a:pt x="23" y="104"/>
                  </a:lnTo>
                  <a:lnTo>
                    <a:pt x="21" y="105"/>
                  </a:lnTo>
                  <a:lnTo>
                    <a:pt x="21" y="106"/>
                  </a:lnTo>
                  <a:lnTo>
                    <a:pt x="23" y="129"/>
                  </a:lnTo>
                  <a:lnTo>
                    <a:pt x="31" y="151"/>
                  </a:lnTo>
                  <a:lnTo>
                    <a:pt x="31" y="152"/>
                  </a:lnTo>
                  <a:lnTo>
                    <a:pt x="32" y="151"/>
                  </a:lnTo>
                  <a:lnTo>
                    <a:pt x="32" y="151"/>
                  </a:lnTo>
                  <a:lnTo>
                    <a:pt x="36" y="132"/>
                  </a:lnTo>
                  <a:lnTo>
                    <a:pt x="44" y="115"/>
                  </a:lnTo>
                  <a:lnTo>
                    <a:pt x="44" y="113"/>
                  </a:lnTo>
                  <a:lnTo>
                    <a:pt x="43" y="112"/>
                  </a:lnTo>
                  <a:lnTo>
                    <a:pt x="43" y="112"/>
                  </a:lnTo>
                  <a:lnTo>
                    <a:pt x="34" y="106"/>
                  </a:lnTo>
                  <a:lnTo>
                    <a:pt x="25" y="104"/>
                  </a:lnTo>
                  <a:close/>
                  <a:moveTo>
                    <a:pt x="137" y="89"/>
                  </a:moveTo>
                  <a:lnTo>
                    <a:pt x="136" y="89"/>
                  </a:lnTo>
                  <a:lnTo>
                    <a:pt x="135" y="90"/>
                  </a:lnTo>
                  <a:lnTo>
                    <a:pt x="117" y="108"/>
                  </a:lnTo>
                  <a:lnTo>
                    <a:pt x="115" y="109"/>
                  </a:lnTo>
                  <a:lnTo>
                    <a:pt x="115" y="110"/>
                  </a:lnTo>
                  <a:lnTo>
                    <a:pt x="117" y="112"/>
                  </a:lnTo>
                  <a:lnTo>
                    <a:pt x="141" y="137"/>
                  </a:lnTo>
                  <a:lnTo>
                    <a:pt x="142" y="137"/>
                  </a:lnTo>
                  <a:lnTo>
                    <a:pt x="145" y="137"/>
                  </a:lnTo>
                  <a:lnTo>
                    <a:pt x="164" y="113"/>
                  </a:lnTo>
                  <a:lnTo>
                    <a:pt x="164" y="112"/>
                  </a:lnTo>
                  <a:lnTo>
                    <a:pt x="164" y="109"/>
                  </a:lnTo>
                  <a:lnTo>
                    <a:pt x="163" y="109"/>
                  </a:lnTo>
                  <a:lnTo>
                    <a:pt x="138" y="90"/>
                  </a:lnTo>
                  <a:lnTo>
                    <a:pt x="137" y="89"/>
                  </a:lnTo>
                  <a:close/>
                  <a:moveTo>
                    <a:pt x="77" y="82"/>
                  </a:moveTo>
                  <a:lnTo>
                    <a:pt x="75" y="82"/>
                  </a:lnTo>
                  <a:lnTo>
                    <a:pt x="73" y="83"/>
                  </a:lnTo>
                  <a:lnTo>
                    <a:pt x="55" y="108"/>
                  </a:lnTo>
                  <a:lnTo>
                    <a:pt x="54" y="109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80" y="131"/>
                  </a:lnTo>
                  <a:lnTo>
                    <a:pt x="81" y="131"/>
                  </a:lnTo>
                  <a:lnTo>
                    <a:pt x="83" y="131"/>
                  </a:lnTo>
                  <a:lnTo>
                    <a:pt x="85" y="131"/>
                  </a:lnTo>
                  <a:lnTo>
                    <a:pt x="103" y="112"/>
                  </a:lnTo>
                  <a:lnTo>
                    <a:pt x="104" y="110"/>
                  </a:lnTo>
                  <a:lnTo>
                    <a:pt x="104" y="109"/>
                  </a:lnTo>
                  <a:lnTo>
                    <a:pt x="103" y="108"/>
                  </a:lnTo>
                  <a:lnTo>
                    <a:pt x="78" y="83"/>
                  </a:lnTo>
                  <a:lnTo>
                    <a:pt x="77" y="82"/>
                  </a:lnTo>
                  <a:close/>
                  <a:moveTo>
                    <a:pt x="187" y="68"/>
                  </a:moveTo>
                  <a:lnTo>
                    <a:pt x="186" y="68"/>
                  </a:lnTo>
                  <a:lnTo>
                    <a:pt x="186" y="69"/>
                  </a:lnTo>
                  <a:lnTo>
                    <a:pt x="183" y="87"/>
                  </a:lnTo>
                  <a:lnTo>
                    <a:pt x="175" y="105"/>
                  </a:lnTo>
                  <a:lnTo>
                    <a:pt x="175" y="106"/>
                  </a:lnTo>
                  <a:lnTo>
                    <a:pt x="175" y="108"/>
                  </a:lnTo>
                  <a:lnTo>
                    <a:pt x="177" y="109"/>
                  </a:lnTo>
                  <a:lnTo>
                    <a:pt x="186" y="113"/>
                  </a:lnTo>
                  <a:lnTo>
                    <a:pt x="195" y="117"/>
                  </a:lnTo>
                  <a:lnTo>
                    <a:pt x="196" y="117"/>
                  </a:lnTo>
                  <a:lnTo>
                    <a:pt x="197" y="115"/>
                  </a:lnTo>
                  <a:lnTo>
                    <a:pt x="197" y="114"/>
                  </a:lnTo>
                  <a:lnTo>
                    <a:pt x="196" y="90"/>
                  </a:lnTo>
                  <a:lnTo>
                    <a:pt x="187" y="68"/>
                  </a:lnTo>
                  <a:lnTo>
                    <a:pt x="187" y="68"/>
                  </a:lnTo>
                  <a:close/>
                  <a:moveTo>
                    <a:pt x="108" y="55"/>
                  </a:moveTo>
                  <a:lnTo>
                    <a:pt x="106" y="55"/>
                  </a:lnTo>
                  <a:lnTo>
                    <a:pt x="82" y="74"/>
                  </a:lnTo>
                  <a:lnTo>
                    <a:pt x="82" y="76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82" y="78"/>
                  </a:lnTo>
                  <a:lnTo>
                    <a:pt x="108" y="103"/>
                  </a:lnTo>
                  <a:lnTo>
                    <a:pt x="109" y="104"/>
                  </a:lnTo>
                  <a:lnTo>
                    <a:pt x="110" y="104"/>
                  </a:lnTo>
                  <a:lnTo>
                    <a:pt x="112" y="103"/>
                  </a:lnTo>
                  <a:lnTo>
                    <a:pt x="129" y="85"/>
                  </a:lnTo>
                  <a:lnTo>
                    <a:pt x="131" y="83"/>
                  </a:lnTo>
                  <a:lnTo>
                    <a:pt x="131" y="82"/>
                  </a:lnTo>
                  <a:lnTo>
                    <a:pt x="129" y="81"/>
                  </a:lnTo>
                  <a:lnTo>
                    <a:pt x="110" y="57"/>
                  </a:lnTo>
                  <a:lnTo>
                    <a:pt x="109" y="55"/>
                  </a:lnTo>
                  <a:lnTo>
                    <a:pt x="108" y="55"/>
                  </a:lnTo>
                  <a:close/>
                  <a:moveTo>
                    <a:pt x="174" y="51"/>
                  </a:moveTo>
                  <a:lnTo>
                    <a:pt x="173" y="51"/>
                  </a:lnTo>
                  <a:lnTo>
                    <a:pt x="172" y="53"/>
                  </a:lnTo>
                  <a:lnTo>
                    <a:pt x="143" y="81"/>
                  </a:lnTo>
                  <a:lnTo>
                    <a:pt x="142" y="83"/>
                  </a:lnTo>
                  <a:lnTo>
                    <a:pt x="145" y="86"/>
                  </a:lnTo>
                  <a:lnTo>
                    <a:pt x="150" y="91"/>
                  </a:lnTo>
                  <a:lnTo>
                    <a:pt x="156" y="96"/>
                  </a:lnTo>
                  <a:lnTo>
                    <a:pt x="161" y="100"/>
                  </a:lnTo>
                  <a:lnTo>
                    <a:pt x="165" y="103"/>
                  </a:lnTo>
                  <a:lnTo>
                    <a:pt x="166" y="103"/>
                  </a:lnTo>
                  <a:lnTo>
                    <a:pt x="169" y="103"/>
                  </a:lnTo>
                  <a:lnTo>
                    <a:pt x="170" y="101"/>
                  </a:lnTo>
                  <a:lnTo>
                    <a:pt x="174" y="90"/>
                  </a:lnTo>
                  <a:lnTo>
                    <a:pt x="178" y="77"/>
                  </a:lnTo>
                  <a:lnTo>
                    <a:pt x="179" y="64"/>
                  </a:lnTo>
                  <a:lnTo>
                    <a:pt x="177" y="53"/>
                  </a:lnTo>
                  <a:lnTo>
                    <a:pt x="175" y="53"/>
                  </a:lnTo>
                  <a:lnTo>
                    <a:pt x="174" y="51"/>
                  </a:lnTo>
                  <a:close/>
                  <a:moveTo>
                    <a:pt x="45" y="51"/>
                  </a:moveTo>
                  <a:lnTo>
                    <a:pt x="44" y="51"/>
                  </a:lnTo>
                  <a:lnTo>
                    <a:pt x="43" y="51"/>
                  </a:lnTo>
                  <a:lnTo>
                    <a:pt x="30" y="72"/>
                  </a:lnTo>
                  <a:lnTo>
                    <a:pt x="22" y="94"/>
                  </a:lnTo>
                  <a:lnTo>
                    <a:pt x="22" y="95"/>
                  </a:lnTo>
                  <a:lnTo>
                    <a:pt x="25" y="96"/>
                  </a:lnTo>
                  <a:lnTo>
                    <a:pt x="45" y="105"/>
                  </a:lnTo>
                  <a:lnTo>
                    <a:pt x="48" y="105"/>
                  </a:lnTo>
                  <a:lnTo>
                    <a:pt x="49" y="104"/>
                  </a:lnTo>
                  <a:lnTo>
                    <a:pt x="69" y="78"/>
                  </a:lnTo>
                  <a:lnTo>
                    <a:pt x="69" y="77"/>
                  </a:lnTo>
                  <a:lnTo>
                    <a:pt x="69" y="76"/>
                  </a:lnTo>
                  <a:lnTo>
                    <a:pt x="69" y="74"/>
                  </a:lnTo>
                  <a:lnTo>
                    <a:pt x="46" y="51"/>
                  </a:lnTo>
                  <a:lnTo>
                    <a:pt x="45" y="51"/>
                  </a:lnTo>
                  <a:close/>
                  <a:moveTo>
                    <a:pt x="184" y="41"/>
                  </a:moveTo>
                  <a:lnTo>
                    <a:pt x="183" y="41"/>
                  </a:lnTo>
                  <a:lnTo>
                    <a:pt x="182" y="43"/>
                  </a:lnTo>
                  <a:lnTo>
                    <a:pt x="181" y="43"/>
                  </a:lnTo>
                  <a:lnTo>
                    <a:pt x="181" y="45"/>
                  </a:lnTo>
                  <a:lnTo>
                    <a:pt x="181" y="48"/>
                  </a:lnTo>
                  <a:lnTo>
                    <a:pt x="195" y="67"/>
                  </a:lnTo>
                  <a:lnTo>
                    <a:pt x="202" y="89"/>
                  </a:lnTo>
                  <a:lnTo>
                    <a:pt x="205" y="112"/>
                  </a:lnTo>
                  <a:lnTo>
                    <a:pt x="201" y="135"/>
                  </a:lnTo>
                  <a:lnTo>
                    <a:pt x="192" y="158"/>
                  </a:lnTo>
                  <a:lnTo>
                    <a:pt x="177" y="177"/>
                  </a:lnTo>
                  <a:lnTo>
                    <a:pt x="158" y="192"/>
                  </a:lnTo>
                  <a:lnTo>
                    <a:pt x="136" y="201"/>
                  </a:lnTo>
                  <a:lnTo>
                    <a:pt x="112" y="205"/>
                  </a:lnTo>
                  <a:lnTo>
                    <a:pt x="89" y="203"/>
                  </a:lnTo>
                  <a:lnTo>
                    <a:pt x="67" y="195"/>
                  </a:lnTo>
                  <a:lnTo>
                    <a:pt x="46" y="182"/>
                  </a:lnTo>
                  <a:lnTo>
                    <a:pt x="44" y="181"/>
                  </a:lnTo>
                  <a:lnTo>
                    <a:pt x="43" y="182"/>
                  </a:lnTo>
                  <a:lnTo>
                    <a:pt x="41" y="183"/>
                  </a:lnTo>
                  <a:lnTo>
                    <a:pt x="41" y="183"/>
                  </a:lnTo>
                  <a:lnTo>
                    <a:pt x="40" y="184"/>
                  </a:lnTo>
                  <a:lnTo>
                    <a:pt x="41" y="186"/>
                  </a:lnTo>
                  <a:lnTo>
                    <a:pt x="41" y="187"/>
                  </a:lnTo>
                  <a:lnTo>
                    <a:pt x="63" y="201"/>
                  </a:lnTo>
                  <a:lnTo>
                    <a:pt x="87" y="210"/>
                  </a:lnTo>
                  <a:lnTo>
                    <a:pt x="113" y="212"/>
                  </a:lnTo>
                  <a:lnTo>
                    <a:pt x="137" y="209"/>
                  </a:lnTo>
                  <a:lnTo>
                    <a:pt x="160" y="198"/>
                  </a:lnTo>
                  <a:lnTo>
                    <a:pt x="182" y="182"/>
                  </a:lnTo>
                  <a:lnTo>
                    <a:pt x="198" y="161"/>
                  </a:lnTo>
                  <a:lnTo>
                    <a:pt x="207" y="138"/>
                  </a:lnTo>
                  <a:lnTo>
                    <a:pt x="211" y="113"/>
                  </a:lnTo>
                  <a:lnTo>
                    <a:pt x="209" y="89"/>
                  </a:lnTo>
                  <a:lnTo>
                    <a:pt x="201" y="64"/>
                  </a:lnTo>
                  <a:lnTo>
                    <a:pt x="186" y="43"/>
                  </a:lnTo>
                  <a:lnTo>
                    <a:pt x="186" y="41"/>
                  </a:lnTo>
                  <a:lnTo>
                    <a:pt x="184" y="41"/>
                  </a:lnTo>
                  <a:close/>
                  <a:moveTo>
                    <a:pt x="155" y="40"/>
                  </a:moveTo>
                  <a:lnTo>
                    <a:pt x="142" y="41"/>
                  </a:lnTo>
                  <a:lnTo>
                    <a:pt x="129" y="45"/>
                  </a:lnTo>
                  <a:lnTo>
                    <a:pt x="118" y="49"/>
                  </a:lnTo>
                  <a:lnTo>
                    <a:pt x="117" y="50"/>
                  </a:lnTo>
                  <a:lnTo>
                    <a:pt x="117" y="53"/>
                  </a:lnTo>
                  <a:lnTo>
                    <a:pt x="117" y="54"/>
                  </a:lnTo>
                  <a:lnTo>
                    <a:pt x="135" y="76"/>
                  </a:lnTo>
                  <a:lnTo>
                    <a:pt x="136" y="77"/>
                  </a:lnTo>
                  <a:lnTo>
                    <a:pt x="137" y="77"/>
                  </a:lnTo>
                  <a:lnTo>
                    <a:pt x="138" y="76"/>
                  </a:lnTo>
                  <a:lnTo>
                    <a:pt x="166" y="48"/>
                  </a:lnTo>
                  <a:lnTo>
                    <a:pt x="168" y="46"/>
                  </a:lnTo>
                  <a:lnTo>
                    <a:pt x="168" y="45"/>
                  </a:lnTo>
                  <a:lnTo>
                    <a:pt x="166" y="44"/>
                  </a:lnTo>
                  <a:lnTo>
                    <a:pt x="166" y="43"/>
                  </a:lnTo>
                  <a:lnTo>
                    <a:pt x="155" y="40"/>
                  </a:lnTo>
                  <a:close/>
                  <a:moveTo>
                    <a:pt x="92" y="23"/>
                  </a:moveTo>
                  <a:lnTo>
                    <a:pt x="71" y="30"/>
                  </a:lnTo>
                  <a:lnTo>
                    <a:pt x="52" y="43"/>
                  </a:lnTo>
                  <a:lnTo>
                    <a:pt x="50" y="44"/>
                  </a:lnTo>
                  <a:lnTo>
                    <a:pt x="50" y="46"/>
                  </a:lnTo>
                  <a:lnTo>
                    <a:pt x="52" y="48"/>
                  </a:lnTo>
                  <a:lnTo>
                    <a:pt x="73" y="69"/>
                  </a:lnTo>
                  <a:lnTo>
                    <a:pt x="75" y="71"/>
                  </a:lnTo>
                  <a:lnTo>
                    <a:pt x="77" y="71"/>
                  </a:lnTo>
                  <a:lnTo>
                    <a:pt x="78" y="69"/>
                  </a:lnTo>
                  <a:lnTo>
                    <a:pt x="104" y="50"/>
                  </a:lnTo>
                  <a:lnTo>
                    <a:pt x="105" y="48"/>
                  </a:lnTo>
                  <a:lnTo>
                    <a:pt x="105" y="46"/>
                  </a:lnTo>
                  <a:lnTo>
                    <a:pt x="96" y="25"/>
                  </a:lnTo>
                  <a:lnTo>
                    <a:pt x="95" y="23"/>
                  </a:lnTo>
                  <a:lnTo>
                    <a:pt x="92" y="23"/>
                  </a:lnTo>
                  <a:close/>
                  <a:moveTo>
                    <a:pt x="105" y="22"/>
                  </a:moveTo>
                  <a:lnTo>
                    <a:pt x="104" y="22"/>
                  </a:lnTo>
                  <a:lnTo>
                    <a:pt x="103" y="23"/>
                  </a:lnTo>
                  <a:lnTo>
                    <a:pt x="103" y="25"/>
                  </a:lnTo>
                  <a:lnTo>
                    <a:pt x="106" y="34"/>
                  </a:lnTo>
                  <a:lnTo>
                    <a:pt x="110" y="43"/>
                  </a:lnTo>
                  <a:lnTo>
                    <a:pt x="112" y="44"/>
                  </a:lnTo>
                  <a:lnTo>
                    <a:pt x="113" y="44"/>
                  </a:lnTo>
                  <a:lnTo>
                    <a:pt x="114" y="44"/>
                  </a:lnTo>
                  <a:lnTo>
                    <a:pt x="132" y="36"/>
                  </a:lnTo>
                  <a:lnTo>
                    <a:pt x="150" y="34"/>
                  </a:lnTo>
                  <a:lnTo>
                    <a:pt x="151" y="34"/>
                  </a:lnTo>
                  <a:lnTo>
                    <a:pt x="151" y="32"/>
                  </a:lnTo>
                  <a:lnTo>
                    <a:pt x="151" y="32"/>
                  </a:lnTo>
                  <a:lnTo>
                    <a:pt x="129" y="23"/>
                  </a:lnTo>
                  <a:lnTo>
                    <a:pt x="105" y="22"/>
                  </a:lnTo>
                  <a:close/>
                  <a:moveTo>
                    <a:pt x="198" y="0"/>
                  </a:moveTo>
                  <a:lnTo>
                    <a:pt x="207" y="0"/>
                  </a:lnTo>
                  <a:lnTo>
                    <a:pt x="214" y="6"/>
                  </a:lnTo>
                  <a:lnTo>
                    <a:pt x="219" y="12"/>
                  </a:lnTo>
                  <a:lnTo>
                    <a:pt x="219" y="21"/>
                  </a:lnTo>
                  <a:lnTo>
                    <a:pt x="214" y="27"/>
                  </a:lnTo>
                  <a:lnTo>
                    <a:pt x="210" y="31"/>
                  </a:lnTo>
                  <a:lnTo>
                    <a:pt x="206" y="32"/>
                  </a:lnTo>
                  <a:lnTo>
                    <a:pt x="201" y="32"/>
                  </a:lnTo>
                  <a:lnTo>
                    <a:pt x="196" y="31"/>
                  </a:lnTo>
                  <a:lnTo>
                    <a:pt x="195" y="30"/>
                  </a:lnTo>
                  <a:lnTo>
                    <a:pt x="193" y="31"/>
                  </a:lnTo>
                  <a:lnTo>
                    <a:pt x="191" y="34"/>
                  </a:lnTo>
                  <a:lnTo>
                    <a:pt x="189" y="35"/>
                  </a:lnTo>
                  <a:lnTo>
                    <a:pt x="191" y="37"/>
                  </a:lnTo>
                  <a:lnTo>
                    <a:pt x="205" y="57"/>
                  </a:lnTo>
                  <a:lnTo>
                    <a:pt x="214" y="78"/>
                  </a:lnTo>
                  <a:lnTo>
                    <a:pt x="219" y="101"/>
                  </a:lnTo>
                  <a:lnTo>
                    <a:pt x="218" y="124"/>
                  </a:lnTo>
                  <a:lnTo>
                    <a:pt x="212" y="147"/>
                  </a:lnTo>
                  <a:lnTo>
                    <a:pt x="202" y="168"/>
                  </a:lnTo>
                  <a:lnTo>
                    <a:pt x="187" y="187"/>
                  </a:lnTo>
                  <a:lnTo>
                    <a:pt x="165" y="203"/>
                  </a:lnTo>
                  <a:lnTo>
                    <a:pt x="142" y="214"/>
                  </a:lnTo>
                  <a:lnTo>
                    <a:pt x="118" y="219"/>
                  </a:lnTo>
                  <a:lnTo>
                    <a:pt x="115" y="220"/>
                  </a:lnTo>
                  <a:lnTo>
                    <a:pt x="115" y="221"/>
                  </a:lnTo>
                  <a:lnTo>
                    <a:pt x="115" y="225"/>
                  </a:lnTo>
                  <a:lnTo>
                    <a:pt x="115" y="228"/>
                  </a:lnTo>
                  <a:lnTo>
                    <a:pt x="117" y="228"/>
                  </a:lnTo>
                  <a:lnTo>
                    <a:pt x="123" y="234"/>
                  </a:lnTo>
                  <a:lnTo>
                    <a:pt x="126" y="243"/>
                  </a:lnTo>
                  <a:lnTo>
                    <a:pt x="123" y="251"/>
                  </a:lnTo>
                  <a:lnTo>
                    <a:pt x="117" y="257"/>
                  </a:lnTo>
                  <a:lnTo>
                    <a:pt x="115" y="257"/>
                  </a:lnTo>
                  <a:lnTo>
                    <a:pt x="115" y="260"/>
                  </a:lnTo>
                  <a:lnTo>
                    <a:pt x="115" y="264"/>
                  </a:lnTo>
                  <a:lnTo>
                    <a:pt x="115" y="265"/>
                  </a:lnTo>
                  <a:lnTo>
                    <a:pt x="118" y="266"/>
                  </a:lnTo>
                  <a:lnTo>
                    <a:pt x="141" y="269"/>
                  </a:lnTo>
                  <a:lnTo>
                    <a:pt x="164" y="275"/>
                  </a:lnTo>
                  <a:lnTo>
                    <a:pt x="184" y="285"/>
                  </a:lnTo>
                  <a:lnTo>
                    <a:pt x="186" y="287"/>
                  </a:lnTo>
                  <a:lnTo>
                    <a:pt x="186" y="288"/>
                  </a:lnTo>
                  <a:lnTo>
                    <a:pt x="184" y="290"/>
                  </a:lnTo>
                  <a:lnTo>
                    <a:pt x="183" y="290"/>
                  </a:lnTo>
                  <a:lnTo>
                    <a:pt x="35" y="290"/>
                  </a:lnTo>
                  <a:lnTo>
                    <a:pt x="34" y="290"/>
                  </a:lnTo>
                  <a:lnTo>
                    <a:pt x="32" y="288"/>
                  </a:lnTo>
                  <a:lnTo>
                    <a:pt x="32" y="287"/>
                  </a:lnTo>
                  <a:lnTo>
                    <a:pt x="34" y="285"/>
                  </a:lnTo>
                  <a:lnTo>
                    <a:pt x="55" y="275"/>
                  </a:lnTo>
                  <a:lnTo>
                    <a:pt x="77" y="269"/>
                  </a:lnTo>
                  <a:lnTo>
                    <a:pt x="100" y="266"/>
                  </a:lnTo>
                  <a:lnTo>
                    <a:pt x="103" y="265"/>
                  </a:lnTo>
                  <a:lnTo>
                    <a:pt x="104" y="264"/>
                  </a:lnTo>
                  <a:lnTo>
                    <a:pt x="104" y="260"/>
                  </a:lnTo>
                  <a:lnTo>
                    <a:pt x="103" y="257"/>
                  </a:lnTo>
                  <a:lnTo>
                    <a:pt x="101" y="257"/>
                  </a:lnTo>
                  <a:lnTo>
                    <a:pt x="95" y="251"/>
                  </a:lnTo>
                  <a:lnTo>
                    <a:pt x="94" y="243"/>
                  </a:lnTo>
                  <a:lnTo>
                    <a:pt x="95" y="234"/>
                  </a:lnTo>
                  <a:lnTo>
                    <a:pt x="101" y="228"/>
                  </a:lnTo>
                  <a:lnTo>
                    <a:pt x="103" y="228"/>
                  </a:lnTo>
                  <a:lnTo>
                    <a:pt x="104" y="225"/>
                  </a:lnTo>
                  <a:lnTo>
                    <a:pt x="104" y="221"/>
                  </a:lnTo>
                  <a:lnTo>
                    <a:pt x="103" y="220"/>
                  </a:lnTo>
                  <a:lnTo>
                    <a:pt x="101" y="219"/>
                  </a:lnTo>
                  <a:lnTo>
                    <a:pt x="78" y="215"/>
                  </a:lnTo>
                  <a:lnTo>
                    <a:pt x="57" y="206"/>
                  </a:lnTo>
                  <a:lnTo>
                    <a:pt x="36" y="192"/>
                  </a:lnTo>
                  <a:lnTo>
                    <a:pt x="35" y="191"/>
                  </a:lnTo>
                  <a:lnTo>
                    <a:pt x="32" y="192"/>
                  </a:lnTo>
                  <a:lnTo>
                    <a:pt x="30" y="193"/>
                  </a:lnTo>
                  <a:lnTo>
                    <a:pt x="30" y="196"/>
                  </a:lnTo>
                  <a:lnTo>
                    <a:pt x="30" y="197"/>
                  </a:lnTo>
                  <a:lnTo>
                    <a:pt x="31" y="202"/>
                  </a:lnTo>
                  <a:lnTo>
                    <a:pt x="31" y="206"/>
                  </a:lnTo>
                  <a:lnTo>
                    <a:pt x="30" y="211"/>
                  </a:lnTo>
                  <a:lnTo>
                    <a:pt x="27" y="215"/>
                  </a:lnTo>
                  <a:lnTo>
                    <a:pt x="20" y="219"/>
                  </a:lnTo>
                  <a:lnTo>
                    <a:pt x="12" y="219"/>
                  </a:lnTo>
                  <a:lnTo>
                    <a:pt x="4" y="215"/>
                  </a:lnTo>
                  <a:lnTo>
                    <a:pt x="0" y="207"/>
                  </a:lnTo>
                  <a:lnTo>
                    <a:pt x="0" y="200"/>
                  </a:lnTo>
                  <a:lnTo>
                    <a:pt x="4" y="192"/>
                  </a:lnTo>
                  <a:lnTo>
                    <a:pt x="8" y="189"/>
                  </a:lnTo>
                  <a:lnTo>
                    <a:pt x="13" y="188"/>
                  </a:lnTo>
                  <a:lnTo>
                    <a:pt x="17" y="188"/>
                  </a:lnTo>
                  <a:lnTo>
                    <a:pt x="22" y="189"/>
                  </a:lnTo>
                  <a:lnTo>
                    <a:pt x="23" y="189"/>
                  </a:lnTo>
                  <a:lnTo>
                    <a:pt x="26" y="189"/>
                  </a:lnTo>
                  <a:lnTo>
                    <a:pt x="37" y="177"/>
                  </a:lnTo>
                  <a:lnTo>
                    <a:pt x="39" y="175"/>
                  </a:lnTo>
                  <a:lnTo>
                    <a:pt x="37" y="173"/>
                  </a:lnTo>
                  <a:lnTo>
                    <a:pt x="25" y="152"/>
                  </a:lnTo>
                  <a:lnTo>
                    <a:pt x="16" y="131"/>
                  </a:lnTo>
                  <a:lnTo>
                    <a:pt x="14" y="108"/>
                  </a:lnTo>
                  <a:lnTo>
                    <a:pt x="18" y="83"/>
                  </a:lnTo>
                  <a:lnTo>
                    <a:pt x="27" y="62"/>
                  </a:lnTo>
                  <a:lnTo>
                    <a:pt x="43" y="43"/>
                  </a:lnTo>
                  <a:lnTo>
                    <a:pt x="62" y="27"/>
                  </a:lnTo>
                  <a:lnTo>
                    <a:pt x="85" y="18"/>
                  </a:lnTo>
                  <a:lnTo>
                    <a:pt x="108" y="14"/>
                  </a:lnTo>
                  <a:lnTo>
                    <a:pt x="131" y="17"/>
                  </a:lnTo>
                  <a:lnTo>
                    <a:pt x="152" y="25"/>
                  </a:lnTo>
                  <a:lnTo>
                    <a:pt x="172" y="39"/>
                  </a:lnTo>
                  <a:lnTo>
                    <a:pt x="174" y="39"/>
                  </a:lnTo>
                  <a:lnTo>
                    <a:pt x="177" y="39"/>
                  </a:lnTo>
                  <a:lnTo>
                    <a:pt x="188" y="26"/>
                  </a:lnTo>
                  <a:lnTo>
                    <a:pt x="189" y="25"/>
                  </a:lnTo>
                  <a:lnTo>
                    <a:pt x="188" y="23"/>
                  </a:lnTo>
                  <a:lnTo>
                    <a:pt x="187" y="18"/>
                  </a:lnTo>
                  <a:lnTo>
                    <a:pt x="187" y="13"/>
                  </a:lnTo>
                  <a:lnTo>
                    <a:pt x="188" y="9"/>
                  </a:lnTo>
                  <a:lnTo>
                    <a:pt x="192" y="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4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110" y="2137583"/>
            <a:ext cx="4329684" cy="1038313"/>
            <a:chOff x="3957460" y="1328691"/>
            <a:chExt cx="432968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57460" y="1328691"/>
              <a:ext cx="43296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THREE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552427582"/>
              </p:ext>
            </p:extLst>
          </p:nvPr>
        </p:nvGraphicFramePr>
        <p:xfrm>
          <a:off x="914400" y="3771900"/>
          <a:ext cx="58674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1248586851"/>
              </p:ext>
            </p:extLst>
          </p:nvPr>
        </p:nvGraphicFramePr>
        <p:xfrm>
          <a:off x="914400" y="1422400"/>
          <a:ext cx="58674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435805" y="4310849"/>
            <a:ext cx="365447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35806" y="391373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3811" y="1485900"/>
            <a:ext cx="3706464" cy="812530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YOUR</a:t>
            </a:r>
            <a:r>
              <a:rPr lang="zh-CN" altLang="en-US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lang="zh-CN" altLang="en-US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lang="en-US" altLang="zh-CN" sz="36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76495" y="2298430"/>
            <a:ext cx="188545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0" b="1" dirty="0" smtClean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2400" b="1" dirty="0" smtClean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2400" b="1" dirty="0">
              <a:solidFill>
                <a:schemeClr val="accent3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068303" y="1638300"/>
            <a:ext cx="3646854" cy="3886200"/>
          </a:xfrm>
          <a:prstGeom prst="rect">
            <a:avLst/>
          </a:prstGeom>
          <a:solidFill>
            <a:schemeClr val="bg1">
              <a:alpha val="17000"/>
            </a:schemeClr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9900" y="1638300"/>
            <a:ext cx="3646854" cy="3886200"/>
          </a:xfrm>
          <a:prstGeom prst="rect">
            <a:avLst/>
          </a:prstGeom>
          <a:solidFill>
            <a:schemeClr val="bg1">
              <a:alpha val="17000"/>
            </a:schemeClr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0" r="18160" b="3859"/>
          <a:stretch/>
        </p:blipFill>
        <p:spPr>
          <a:xfrm>
            <a:off x="4722446" y="2195146"/>
            <a:ext cx="2747108" cy="2747108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0" name="组 9"/>
          <p:cNvGrpSpPr/>
          <p:nvPr/>
        </p:nvGrpSpPr>
        <p:grpSpPr>
          <a:xfrm>
            <a:off x="660401" y="1892300"/>
            <a:ext cx="3279734" cy="1473200"/>
            <a:chOff x="660401" y="1892300"/>
            <a:chExt cx="3279734" cy="1473200"/>
          </a:xfrm>
        </p:grpSpPr>
        <p:sp>
          <p:nvSpPr>
            <p:cNvPr id="8" name="矩形 7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60400" y="3794788"/>
            <a:ext cx="3279734" cy="1473200"/>
            <a:chOff x="660401" y="1892300"/>
            <a:chExt cx="3279734" cy="1473200"/>
          </a:xfrm>
        </p:grpSpPr>
        <p:sp>
          <p:nvSpPr>
            <p:cNvPr id="12" name="矩形 11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251865" y="1892300"/>
            <a:ext cx="3279734" cy="1473200"/>
            <a:chOff x="660401" y="1892300"/>
            <a:chExt cx="3279734" cy="1473200"/>
          </a:xfrm>
        </p:grpSpPr>
        <p:sp>
          <p:nvSpPr>
            <p:cNvPr id="16" name="矩形 15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251864" y="3794788"/>
            <a:ext cx="3279734" cy="1473200"/>
            <a:chOff x="660401" y="1892300"/>
            <a:chExt cx="3279734" cy="1473200"/>
          </a:xfrm>
        </p:grpSpPr>
        <p:sp>
          <p:nvSpPr>
            <p:cNvPr id="20" name="矩形 19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69918" y="2385088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69919" y="1987969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24" name="肘形连接符 23"/>
          <p:cNvCxnSpPr>
            <a:stCxn id="8" idx="3"/>
            <a:endCxn id="3" idx="2"/>
          </p:cNvCxnSpPr>
          <p:nvPr/>
        </p:nvCxnSpPr>
        <p:spPr>
          <a:xfrm>
            <a:off x="3940135" y="2628900"/>
            <a:ext cx="782311" cy="939800"/>
          </a:xfrm>
          <a:prstGeom prst="bentConnector3">
            <a:avLst/>
          </a:prstGeom>
          <a:ln w="127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3"/>
            <a:endCxn id="3" idx="2"/>
          </p:cNvCxnSpPr>
          <p:nvPr/>
        </p:nvCxnSpPr>
        <p:spPr>
          <a:xfrm flipV="1">
            <a:off x="3940134" y="3568700"/>
            <a:ext cx="782312" cy="9626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6" idx="1"/>
            <a:endCxn id="3" idx="6"/>
          </p:cNvCxnSpPr>
          <p:nvPr/>
        </p:nvCxnSpPr>
        <p:spPr>
          <a:xfrm rot="10800000" flipV="1">
            <a:off x="7469555" y="2628900"/>
            <a:ext cx="782311" cy="939800"/>
          </a:xfrm>
          <a:prstGeom prst="bentConnector3">
            <a:avLst/>
          </a:prstGeom>
          <a:ln w="12700">
            <a:solidFill>
              <a:schemeClr val="accent3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0" idx="1"/>
            <a:endCxn id="3" idx="6"/>
          </p:cNvCxnSpPr>
          <p:nvPr/>
        </p:nvCxnSpPr>
        <p:spPr>
          <a:xfrm rot="10800000">
            <a:off x="7469554" y="3568700"/>
            <a:ext cx="782310" cy="9626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Freeform 381"/>
          <p:cNvSpPr>
            <a:spLocks noEditPoints="1"/>
          </p:cNvSpPr>
          <p:nvPr/>
        </p:nvSpPr>
        <p:spPr bwMode="auto">
          <a:xfrm>
            <a:off x="5841679" y="1929070"/>
            <a:ext cx="1144587" cy="1103709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5332906" y="3259286"/>
            <a:ext cx="2162132" cy="1209649"/>
            <a:chOff x="1219201" y="3890457"/>
            <a:chExt cx="2162132" cy="1209649"/>
          </a:xfrm>
        </p:grpSpPr>
        <p:sp>
          <p:nvSpPr>
            <p:cNvPr id="43" name="文本框 42"/>
            <p:cNvSpPr txBox="1"/>
            <p:nvPr/>
          </p:nvSpPr>
          <p:spPr>
            <a:xfrm>
              <a:off x="1219201" y="4287576"/>
              <a:ext cx="2162132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341145" y="3890457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47" name="Freeform 363"/>
          <p:cNvSpPr>
            <a:spLocks noEditPoints="1"/>
          </p:cNvSpPr>
          <p:nvPr/>
        </p:nvSpPr>
        <p:spPr bwMode="auto">
          <a:xfrm>
            <a:off x="7949513" y="4263225"/>
            <a:ext cx="467789" cy="466082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463"/>
          <p:cNvSpPr>
            <a:spLocks noEditPoints="1"/>
          </p:cNvSpPr>
          <p:nvPr/>
        </p:nvSpPr>
        <p:spPr bwMode="auto">
          <a:xfrm>
            <a:off x="9551621" y="1608836"/>
            <a:ext cx="672494" cy="381631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345"/>
          <p:cNvSpPr>
            <a:spLocks noEditPoints="1"/>
          </p:cNvSpPr>
          <p:nvPr/>
        </p:nvSpPr>
        <p:spPr bwMode="auto">
          <a:xfrm>
            <a:off x="4266789" y="1595925"/>
            <a:ext cx="402257" cy="569350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87"/>
          <p:cNvSpPr>
            <a:spLocks noEditPoints="1"/>
          </p:cNvSpPr>
          <p:nvPr/>
        </p:nvSpPr>
        <p:spPr bwMode="auto">
          <a:xfrm>
            <a:off x="2470480" y="4291615"/>
            <a:ext cx="451767" cy="598230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圆角右箭头 8"/>
          <p:cNvSpPr/>
          <p:nvPr/>
        </p:nvSpPr>
        <p:spPr>
          <a:xfrm rot="16200000">
            <a:off x="4622683" y="2819240"/>
            <a:ext cx="482600" cy="9378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3404249" y="2155195"/>
            <a:ext cx="2087434" cy="811991"/>
            <a:chOff x="1366967" y="2437855"/>
            <a:chExt cx="2087434" cy="811991"/>
          </a:xfrm>
        </p:grpSpPr>
        <p:sp>
          <p:nvSpPr>
            <p:cNvPr id="66" name="文本框 65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1652646" y="4910355"/>
            <a:ext cx="2087434" cy="811991"/>
            <a:chOff x="1366967" y="2437855"/>
            <a:chExt cx="2087434" cy="811991"/>
          </a:xfrm>
        </p:grpSpPr>
        <p:sp>
          <p:nvSpPr>
            <p:cNvPr id="69" name="文本框 68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71" name="圆角右箭头 70"/>
          <p:cNvSpPr/>
          <p:nvPr/>
        </p:nvSpPr>
        <p:spPr>
          <a:xfrm rot="16200000" flipH="1">
            <a:off x="3713604" y="2596966"/>
            <a:ext cx="521898" cy="2716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2" name="圆角右箭头 71"/>
          <p:cNvSpPr/>
          <p:nvPr/>
        </p:nvSpPr>
        <p:spPr>
          <a:xfrm rot="5400000" flipH="1">
            <a:off x="8400873" y="1877369"/>
            <a:ext cx="587484" cy="2716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8844151" y="2068770"/>
            <a:ext cx="2087434" cy="811991"/>
            <a:chOff x="1366967" y="2437855"/>
            <a:chExt cx="2087434" cy="811991"/>
          </a:xfrm>
        </p:grpSpPr>
        <p:sp>
          <p:nvSpPr>
            <p:cNvPr id="74" name="文本框 73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76" name="圆角右箭头 75"/>
          <p:cNvSpPr/>
          <p:nvPr/>
        </p:nvSpPr>
        <p:spPr>
          <a:xfrm rot="5400000">
            <a:off x="7600716" y="3439919"/>
            <a:ext cx="482600" cy="9378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7139690" y="4836758"/>
            <a:ext cx="2087434" cy="811991"/>
            <a:chOff x="1366967" y="2437855"/>
            <a:chExt cx="2087434" cy="811991"/>
          </a:xfrm>
        </p:grpSpPr>
        <p:sp>
          <p:nvSpPr>
            <p:cNvPr id="78" name="文本框 77"/>
            <p:cNvSpPr txBox="1"/>
            <p:nvPr/>
          </p:nvSpPr>
          <p:spPr>
            <a:xfrm>
              <a:off x="1366967" y="2757403"/>
              <a:ext cx="2087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顶部</a:t>
              </a:r>
              <a:r>
                <a:rPr lang="zh-CN" altLang="en-US" sz="1000" dirty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“开始”面板中可以对字体、字号、颜色、行距等进行修改</a:t>
              </a:r>
              <a:r>
                <a:rPr lang="zh-CN" altLang="en-US" sz="1000" dirty="0" smtClean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000" dirty="0">
                <a:solidFill>
                  <a:schemeClr val="accent4">
                    <a:lumMod val="25000"/>
                    <a:lumOff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702798" y="2437855"/>
              <a:ext cx="1415772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200" b="1" dirty="0">
                <a:solidFill>
                  <a:schemeClr val="accent4">
                    <a:lumMod val="25000"/>
                    <a:lumOff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7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752491" y="2137583"/>
            <a:ext cx="4585658" cy="1038313"/>
            <a:chOff x="3880105" y="1328691"/>
            <a:chExt cx="448439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0105" y="1328691"/>
              <a:ext cx="44843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TFOUR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4850" y="4997820"/>
            <a:ext cx="336550" cy="3365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2003125" y="2661474"/>
            <a:ext cx="0" cy="233634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811675" y="1529684"/>
            <a:ext cx="2382900" cy="1233944"/>
            <a:chOff x="348425" y="1519789"/>
            <a:chExt cx="2382900" cy="1233944"/>
          </a:xfrm>
        </p:grpSpPr>
        <p:sp>
          <p:nvSpPr>
            <p:cNvPr id="14" name="圆角矩形 13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37" name="椭圆 36"/>
          <p:cNvSpPr/>
          <p:nvPr/>
        </p:nvSpPr>
        <p:spPr>
          <a:xfrm>
            <a:off x="1900971" y="2661474"/>
            <a:ext cx="204308" cy="2043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593397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950521" y="4997821"/>
            <a:ext cx="336550" cy="3365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连接符 49"/>
          <p:cNvCxnSpPr>
            <a:stCxn id="49" idx="0"/>
          </p:cNvCxnSpPr>
          <p:nvPr/>
        </p:nvCxnSpPr>
        <p:spPr>
          <a:xfrm flipV="1">
            <a:off x="8118796" y="4143481"/>
            <a:ext cx="0" cy="854340"/>
          </a:xfrm>
          <a:prstGeom prst="line">
            <a:avLst/>
          </a:prstGeom>
          <a:ln w="127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6927346" y="3011691"/>
            <a:ext cx="2382900" cy="1233944"/>
            <a:chOff x="348425" y="1519789"/>
            <a:chExt cx="2382900" cy="1233944"/>
          </a:xfrm>
        </p:grpSpPr>
        <p:sp>
          <p:nvSpPr>
            <p:cNvPr id="53" name="圆角矩形 5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4" name="组 5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8" name="椭圆 57"/>
          <p:cNvSpPr/>
          <p:nvPr/>
        </p:nvSpPr>
        <p:spPr>
          <a:xfrm>
            <a:off x="8016642" y="4143481"/>
            <a:ext cx="204308" cy="204308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709068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911964" y="4997820"/>
            <a:ext cx="336550" cy="3365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5" name="直线连接符 64"/>
          <p:cNvCxnSpPr/>
          <p:nvPr/>
        </p:nvCxnSpPr>
        <p:spPr>
          <a:xfrm flipV="1">
            <a:off x="6080239" y="2661474"/>
            <a:ext cx="0" cy="2336346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4888789" y="1529684"/>
            <a:ext cx="2382900" cy="1233944"/>
            <a:chOff x="348425" y="1519789"/>
            <a:chExt cx="2382900" cy="1233944"/>
          </a:xfrm>
        </p:grpSpPr>
        <p:sp>
          <p:nvSpPr>
            <p:cNvPr id="83" name="圆角矩形 8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81" name="椭圆 80"/>
          <p:cNvSpPr/>
          <p:nvPr/>
        </p:nvSpPr>
        <p:spPr>
          <a:xfrm>
            <a:off x="5978085" y="2661474"/>
            <a:ext cx="204308" cy="20430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670511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873407" y="4997821"/>
            <a:ext cx="336550" cy="3365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连接符 88"/>
          <p:cNvCxnSpPr/>
          <p:nvPr/>
        </p:nvCxnSpPr>
        <p:spPr>
          <a:xfrm flipV="1">
            <a:off x="4041682" y="4143481"/>
            <a:ext cx="0" cy="85434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2850232" y="3011691"/>
            <a:ext cx="2382900" cy="1233944"/>
            <a:chOff x="348425" y="1519789"/>
            <a:chExt cx="2382900" cy="1233944"/>
          </a:xfrm>
        </p:grpSpPr>
        <p:sp>
          <p:nvSpPr>
            <p:cNvPr id="93" name="圆角矩形 9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4" name="组 9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91" name="椭圆 90"/>
          <p:cNvSpPr/>
          <p:nvPr/>
        </p:nvSpPr>
        <p:spPr>
          <a:xfrm>
            <a:off x="3939528" y="4143481"/>
            <a:ext cx="204308" cy="2043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3631954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9989077" y="4997820"/>
            <a:ext cx="336550" cy="336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9" name="直线连接符 98"/>
          <p:cNvCxnSpPr/>
          <p:nvPr/>
        </p:nvCxnSpPr>
        <p:spPr>
          <a:xfrm flipV="1">
            <a:off x="10157352" y="2661474"/>
            <a:ext cx="0" cy="23363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 99"/>
          <p:cNvGrpSpPr/>
          <p:nvPr/>
        </p:nvGrpSpPr>
        <p:grpSpPr>
          <a:xfrm>
            <a:off x="8965902" y="1529684"/>
            <a:ext cx="2382900" cy="1233944"/>
            <a:chOff x="348425" y="1519789"/>
            <a:chExt cx="2382900" cy="1233944"/>
          </a:xfrm>
        </p:grpSpPr>
        <p:sp>
          <p:nvSpPr>
            <p:cNvPr id="103" name="圆角矩形 102"/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4" name="组 103"/>
            <p:cNvGrpSpPr/>
            <p:nvPr/>
          </p:nvGrpSpPr>
          <p:grpSpPr>
            <a:xfrm>
              <a:off x="443428" y="1645553"/>
              <a:ext cx="2192894" cy="811991"/>
              <a:chOff x="1314237" y="2437855"/>
              <a:chExt cx="2192894" cy="811991"/>
            </a:xfrm>
          </p:grpSpPr>
          <p:sp>
            <p:nvSpPr>
              <p:cNvPr id="105" name="文本框 104"/>
              <p:cNvSpPr txBox="1"/>
              <p:nvPr/>
            </p:nvSpPr>
            <p:spPr>
              <a:xfrm>
                <a:off x="1314237" y="2757403"/>
                <a:ext cx="21928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顶部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“开始”面板中可以对字体、字号、颜色、行距等进行修改</a:t>
                </a:r>
                <a:r>
                  <a:rPr lang="zh-CN" altLang="en-US" sz="1000" dirty="0" smtClean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。</a:t>
                </a:r>
                <a:endParaRPr lang="zh-CN" altLang="en-US" sz="1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702798" y="2437855"/>
                <a:ext cx="1415772" cy="33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2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101" name="椭圆 100"/>
          <p:cNvSpPr/>
          <p:nvPr/>
        </p:nvSpPr>
        <p:spPr>
          <a:xfrm>
            <a:off x="10055198" y="2661474"/>
            <a:ext cx="204308" cy="2043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747624" y="5432183"/>
            <a:ext cx="81945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2016-01</a:t>
            </a:r>
            <a:endParaRPr lang="en-US" altLang="zh-CN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7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66818" y="1701800"/>
            <a:ext cx="4292600" cy="1206500"/>
            <a:chOff x="558800" y="1663700"/>
            <a:chExt cx="4292600" cy="1206500"/>
          </a:xfrm>
        </p:grpSpPr>
        <p:sp>
          <p:nvSpPr>
            <p:cNvPr id="3" name="圆角矩形 2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7560" y="1759118"/>
              <a:ext cx="1047082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01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614759" y="1701800"/>
            <a:ext cx="4292600" cy="1206500"/>
            <a:chOff x="558800" y="1663700"/>
            <a:chExt cx="4292600" cy="1206500"/>
          </a:xfrm>
        </p:grpSpPr>
        <p:sp>
          <p:nvSpPr>
            <p:cNvPr id="12" name="圆角矩形 11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02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366818" y="3105285"/>
            <a:ext cx="4292600" cy="1206500"/>
            <a:chOff x="558800" y="1663700"/>
            <a:chExt cx="4292600" cy="1206500"/>
          </a:xfrm>
        </p:grpSpPr>
        <p:sp>
          <p:nvSpPr>
            <p:cNvPr id="28" name="圆角矩形 27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04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6614759" y="3105285"/>
            <a:ext cx="4292600" cy="1206500"/>
            <a:chOff x="558800" y="1663700"/>
            <a:chExt cx="4292600" cy="1206500"/>
          </a:xfrm>
        </p:grpSpPr>
        <p:sp>
          <p:nvSpPr>
            <p:cNvPr id="32" name="圆角矩形 31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03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1366818" y="4508770"/>
            <a:ext cx="4292600" cy="1206500"/>
            <a:chOff x="558800" y="1663700"/>
            <a:chExt cx="4292600" cy="1206500"/>
          </a:xfrm>
        </p:grpSpPr>
        <p:sp>
          <p:nvSpPr>
            <p:cNvPr id="36" name="圆角矩形 35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05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614759" y="4508770"/>
            <a:ext cx="4292600" cy="1206500"/>
            <a:chOff x="558800" y="1663700"/>
            <a:chExt cx="4292600" cy="1206500"/>
          </a:xfrm>
        </p:grpSpPr>
        <p:sp>
          <p:nvSpPr>
            <p:cNvPr id="40" name="圆角矩形 39"/>
            <p:cNvSpPr/>
            <p:nvPr/>
          </p:nvSpPr>
          <p:spPr>
            <a:xfrm>
              <a:off x="558800" y="1663700"/>
              <a:ext cx="4292600" cy="1206500"/>
            </a:xfrm>
            <a:prstGeom prst="roundRect">
              <a:avLst>
                <a:gd name="adj" fmla="val 1456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12901" y="1860685"/>
              <a:ext cx="3060699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7559" y="1759118"/>
              <a:ext cx="1047083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altLang="zh-CN" sz="6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06</a:t>
              </a:r>
              <a:endParaRPr lang="en-US" altLang="zh-CN" sz="6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5" name="右箭头 4"/>
          <p:cNvSpPr/>
          <p:nvPr/>
        </p:nvSpPr>
        <p:spPr>
          <a:xfrm>
            <a:off x="5659418" y="2057400"/>
            <a:ext cx="955341" cy="4191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环形箭头 44"/>
          <p:cNvSpPr/>
          <p:nvPr/>
        </p:nvSpPr>
        <p:spPr>
          <a:xfrm rot="5400000">
            <a:off x="9980834" y="2057400"/>
            <a:ext cx="1827650" cy="1827650"/>
          </a:xfrm>
          <a:prstGeom prst="circular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 rot="10800000">
            <a:off x="5664402" y="3504184"/>
            <a:ext cx="955341" cy="4191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环形箭头 46"/>
          <p:cNvSpPr/>
          <p:nvPr/>
        </p:nvSpPr>
        <p:spPr>
          <a:xfrm rot="16200000" flipH="1">
            <a:off x="465693" y="3493346"/>
            <a:ext cx="1827650" cy="1827650"/>
          </a:xfrm>
          <a:prstGeom prst="circularArrow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5659418" y="4901962"/>
            <a:ext cx="955341" cy="4191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3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6170732" y="3795629"/>
            <a:ext cx="4754582" cy="2197100"/>
            <a:chOff x="6170732" y="3795629"/>
            <a:chExt cx="4754582" cy="2197100"/>
          </a:xfrm>
        </p:grpSpPr>
        <p:grpSp>
          <p:nvGrpSpPr>
            <p:cNvPr id="50" name="组 49"/>
            <p:cNvGrpSpPr/>
            <p:nvPr/>
          </p:nvGrpSpPr>
          <p:grpSpPr>
            <a:xfrm>
              <a:off x="6170732" y="3795629"/>
              <a:ext cx="4754582" cy="2197100"/>
              <a:chOff x="769918" y="1435100"/>
              <a:chExt cx="4754582" cy="219710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769918" y="1435100"/>
                <a:ext cx="4754582" cy="2197100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30655" y="2542931"/>
                <a:ext cx="4189045" cy="81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8-10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号字，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1.3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倍字间距。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030656" y="2145812"/>
                <a:ext cx="1918243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75" name="Freeform 363"/>
            <p:cNvSpPr>
              <a:spLocks noEditPoints="1"/>
            </p:cNvSpPr>
            <p:nvPr/>
          </p:nvSpPr>
          <p:spPr bwMode="auto">
            <a:xfrm>
              <a:off x="6489953" y="4007822"/>
              <a:ext cx="444247" cy="442626"/>
            </a:xfrm>
            <a:custGeom>
              <a:avLst/>
              <a:gdLst>
                <a:gd name="T0" fmla="*/ 145 w 274"/>
                <a:gd name="T1" fmla="*/ 262 h 273"/>
                <a:gd name="T2" fmla="*/ 189 w 274"/>
                <a:gd name="T3" fmla="*/ 204 h 273"/>
                <a:gd name="T4" fmla="*/ 263 w 274"/>
                <a:gd name="T5" fmla="*/ 204 h 273"/>
                <a:gd name="T6" fmla="*/ 216 w 274"/>
                <a:gd name="T7" fmla="*/ 217 h 273"/>
                <a:gd name="T8" fmla="*/ 104 w 274"/>
                <a:gd name="T9" fmla="*/ 199 h 273"/>
                <a:gd name="T10" fmla="*/ 55 w 274"/>
                <a:gd name="T11" fmla="*/ 186 h 273"/>
                <a:gd name="T12" fmla="*/ 14 w 274"/>
                <a:gd name="T13" fmla="*/ 168 h 273"/>
                <a:gd name="T14" fmla="*/ 44 w 274"/>
                <a:gd name="T15" fmla="*/ 207 h 273"/>
                <a:gd name="T16" fmla="*/ 45 w 274"/>
                <a:gd name="T17" fmla="*/ 217 h 273"/>
                <a:gd name="T18" fmla="*/ 95 w 274"/>
                <a:gd name="T19" fmla="*/ 254 h 273"/>
                <a:gd name="T20" fmla="*/ 86 w 274"/>
                <a:gd name="T21" fmla="*/ 232 h 273"/>
                <a:gd name="T22" fmla="*/ 114 w 274"/>
                <a:gd name="T23" fmla="*/ 255 h 273"/>
                <a:gd name="T24" fmla="*/ 131 w 274"/>
                <a:gd name="T25" fmla="*/ 196 h 273"/>
                <a:gd name="T26" fmla="*/ 110 w 274"/>
                <a:gd name="T27" fmla="*/ 189 h 273"/>
                <a:gd name="T28" fmla="*/ 132 w 274"/>
                <a:gd name="T29" fmla="*/ 145 h 273"/>
                <a:gd name="T30" fmla="*/ 74 w 274"/>
                <a:gd name="T31" fmla="*/ 145 h 273"/>
                <a:gd name="T32" fmla="*/ 67 w 274"/>
                <a:gd name="T33" fmla="*/ 166 h 273"/>
                <a:gd name="T34" fmla="*/ 205 w 274"/>
                <a:gd name="T35" fmla="*/ 111 h 273"/>
                <a:gd name="T36" fmla="*/ 192 w 274"/>
                <a:gd name="T37" fmla="*/ 159 h 273"/>
                <a:gd name="T38" fmla="*/ 150 w 274"/>
                <a:gd name="T39" fmla="*/ 59 h 273"/>
                <a:gd name="T40" fmla="*/ 114 w 274"/>
                <a:gd name="T41" fmla="*/ 94 h 273"/>
                <a:gd name="T42" fmla="*/ 57 w 274"/>
                <a:gd name="T43" fmla="*/ 42 h 273"/>
                <a:gd name="T44" fmla="*/ 9 w 274"/>
                <a:gd name="T45" fmla="*/ 55 h 273"/>
                <a:gd name="T46" fmla="*/ 178 w 274"/>
                <a:gd name="T47" fmla="*/ 23 h 273"/>
                <a:gd name="T48" fmla="*/ 230 w 274"/>
                <a:gd name="T49" fmla="*/ 57 h 273"/>
                <a:gd name="T50" fmla="*/ 137 w 274"/>
                <a:gd name="T51" fmla="*/ 0 h 273"/>
                <a:gd name="T52" fmla="*/ 271 w 274"/>
                <a:gd name="T53" fmla="*/ 108 h 273"/>
                <a:gd name="T54" fmla="*/ 257 w 274"/>
                <a:gd name="T55" fmla="*/ 189 h 273"/>
                <a:gd name="T56" fmla="*/ 260 w 274"/>
                <a:gd name="T57" fmla="*/ 142 h 273"/>
                <a:gd name="T58" fmla="*/ 238 w 274"/>
                <a:gd name="T59" fmla="*/ 133 h 273"/>
                <a:gd name="T60" fmla="*/ 261 w 274"/>
                <a:gd name="T61" fmla="*/ 105 h 273"/>
                <a:gd name="T62" fmla="*/ 206 w 274"/>
                <a:gd name="T63" fmla="*/ 76 h 273"/>
                <a:gd name="T64" fmla="*/ 206 w 274"/>
                <a:gd name="T65" fmla="*/ 103 h 273"/>
                <a:gd name="T66" fmla="*/ 193 w 274"/>
                <a:gd name="T67" fmla="*/ 82 h 273"/>
                <a:gd name="T68" fmla="*/ 169 w 274"/>
                <a:gd name="T69" fmla="*/ 79 h 273"/>
                <a:gd name="T70" fmla="*/ 189 w 274"/>
                <a:gd name="T71" fmla="*/ 66 h 273"/>
                <a:gd name="T72" fmla="*/ 142 w 274"/>
                <a:gd name="T73" fmla="*/ 13 h 273"/>
                <a:gd name="T74" fmla="*/ 136 w 274"/>
                <a:gd name="T75" fmla="*/ 50 h 273"/>
                <a:gd name="T76" fmla="*/ 127 w 274"/>
                <a:gd name="T77" fmla="*/ 11 h 273"/>
                <a:gd name="T78" fmla="*/ 86 w 274"/>
                <a:gd name="T79" fmla="*/ 71 h 273"/>
                <a:gd name="T80" fmla="*/ 104 w 274"/>
                <a:gd name="T81" fmla="*/ 83 h 273"/>
                <a:gd name="T82" fmla="*/ 76 w 274"/>
                <a:gd name="T83" fmla="*/ 105 h 273"/>
                <a:gd name="T84" fmla="*/ 132 w 274"/>
                <a:gd name="T85" fmla="*/ 130 h 273"/>
                <a:gd name="T86" fmla="*/ 140 w 274"/>
                <a:gd name="T87" fmla="*/ 113 h 273"/>
                <a:gd name="T88" fmla="*/ 146 w 274"/>
                <a:gd name="T89" fmla="*/ 131 h 273"/>
                <a:gd name="T90" fmla="*/ 171 w 274"/>
                <a:gd name="T91" fmla="*/ 140 h 273"/>
                <a:gd name="T92" fmla="*/ 142 w 274"/>
                <a:gd name="T93" fmla="*/ 182 h 273"/>
                <a:gd name="T94" fmla="*/ 193 w 274"/>
                <a:gd name="T95" fmla="*/ 191 h 273"/>
                <a:gd name="T96" fmla="*/ 206 w 274"/>
                <a:gd name="T97" fmla="*/ 170 h 273"/>
                <a:gd name="T98" fmla="*/ 206 w 274"/>
                <a:gd name="T99" fmla="*/ 196 h 273"/>
                <a:gd name="T100" fmla="*/ 209 w 274"/>
                <a:gd name="T101" fmla="*/ 207 h 273"/>
                <a:gd name="T102" fmla="*/ 179 w 274"/>
                <a:gd name="T103" fmla="*/ 249 h 273"/>
                <a:gd name="T104" fmla="*/ 212 w 274"/>
                <a:gd name="T105" fmla="*/ 239 h 273"/>
                <a:gd name="T106" fmla="*/ 219 w 274"/>
                <a:gd name="T107" fmla="*/ 246 h 273"/>
                <a:gd name="T108" fmla="*/ 31 w 274"/>
                <a:gd name="T109" fmla="*/ 222 h 273"/>
                <a:gd name="T110" fmla="*/ 14 w 274"/>
                <a:gd name="T111" fmla="*/ 82 h 273"/>
                <a:gd name="T112" fmla="*/ 11 w 274"/>
                <a:gd name="T113" fmla="*/ 130 h 273"/>
                <a:gd name="T114" fmla="*/ 67 w 274"/>
                <a:gd name="T115" fmla="*/ 103 h 273"/>
                <a:gd name="T116" fmla="*/ 63 w 274"/>
                <a:gd name="T117" fmla="*/ 74 h 273"/>
                <a:gd name="T118" fmla="*/ 72 w 274"/>
                <a:gd name="T119" fmla="*/ 67 h 273"/>
                <a:gd name="T120" fmla="*/ 95 w 274"/>
                <a:gd name="T121" fmla="*/ 19 h 273"/>
                <a:gd name="T122" fmla="*/ 58 w 274"/>
                <a:gd name="T123" fmla="*/ 33 h 273"/>
                <a:gd name="T124" fmla="*/ 109 w 274"/>
                <a:gd name="T125" fmla="*/ 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4" h="273">
                  <a:moveTo>
                    <a:pt x="146" y="196"/>
                  </a:moveTo>
                  <a:lnTo>
                    <a:pt x="143" y="196"/>
                  </a:lnTo>
                  <a:lnTo>
                    <a:pt x="142" y="198"/>
                  </a:lnTo>
                  <a:lnTo>
                    <a:pt x="142" y="200"/>
                  </a:lnTo>
                  <a:lnTo>
                    <a:pt x="142" y="258"/>
                  </a:lnTo>
                  <a:lnTo>
                    <a:pt x="142" y="260"/>
                  </a:lnTo>
                  <a:lnTo>
                    <a:pt x="145" y="262"/>
                  </a:lnTo>
                  <a:lnTo>
                    <a:pt x="147" y="262"/>
                  </a:lnTo>
                  <a:lnTo>
                    <a:pt x="159" y="255"/>
                  </a:lnTo>
                  <a:lnTo>
                    <a:pt x="169" y="245"/>
                  </a:lnTo>
                  <a:lnTo>
                    <a:pt x="178" y="234"/>
                  </a:lnTo>
                  <a:lnTo>
                    <a:pt x="184" y="219"/>
                  </a:lnTo>
                  <a:lnTo>
                    <a:pt x="189" y="207"/>
                  </a:lnTo>
                  <a:lnTo>
                    <a:pt x="189" y="204"/>
                  </a:lnTo>
                  <a:lnTo>
                    <a:pt x="189" y="203"/>
                  </a:lnTo>
                  <a:lnTo>
                    <a:pt x="187" y="202"/>
                  </a:lnTo>
                  <a:lnTo>
                    <a:pt x="168" y="198"/>
                  </a:lnTo>
                  <a:lnTo>
                    <a:pt x="146" y="196"/>
                  </a:lnTo>
                  <a:close/>
                  <a:moveTo>
                    <a:pt x="242" y="191"/>
                  </a:moveTo>
                  <a:lnTo>
                    <a:pt x="254" y="195"/>
                  </a:lnTo>
                  <a:lnTo>
                    <a:pt x="263" y="204"/>
                  </a:lnTo>
                  <a:lnTo>
                    <a:pt x="267" y="217"/>
                  </a:lnTo>
                  <a:lnTo>
                    <a:pt x="263" y="230"/>
                  </a:lnTo>
                  <a:lnTo>
                    <a:pt x="254" y="239"/>
                  </a:lnTo>
                  <a:lnTo>
                    <a:pt x="242" y="242"/>
                  </a:lnTo>
                  <a:lnTo>
                    <a:pt x="229" y="239"/>
                  </a:lnTo>
                  <a:lnTo>
                    <a:pt x="219" y="230"/>
                  </a:lnTo>
                  <a:lnTo>
                    <a:pt x="216" y="217"/>
                  </a:lnTo>
                  <a:lnTo>
                    <a:pt x="219" y="204"/>
                  </a:lnTo>
                  <a:lnTo>
                    <a:pt x="229" y="195"/>
                  </a:lnTo>
                  <a:lnTo>
                    <a:pt x="242" y="191"/>
                  </a:lnTo>
                  <a:close/>
                  <a:moveTo>
                    <a:pt x="78" y="173"/>
                  </a:moveTo>
                  <a:lnTo>
                    <a:pt x="91" y="177"/>
                  </a:lnTo>
                  <a:lnTo>
                    <a:pt x="100" y="186"/>
                  </a:lnTo>
                  <a:lnTo>
                    <a:pt x="104" y="199"/>
                  </a:lnTo>
                  <a:lnTo>
                    <a:pt x="100" y="212"/>
                  </a:lnTo>
                  <a:lnTo>
                    <a:pt x="91" y="222"/>
                  </a:lnTo>
                  <a:lnTo>
                    <a:pt x="78" y="225"/>
                  </a:lnTo>
                  <a:lnTo>
                    <a:pt x="65" y="222"/>
                  </a:lnTo>
                  <a:lnTo>
                    <a:pt x="55" y="212"/>
                  </a:lnTo>
                  <a:lnTo>
                    <a:pt x="53" y="199"/>
                  </a:lnTo>
                  <a:lnTo>
                    <a:pt x="55" y="186"/>
                  </a:lnTo>
                  <a:lnTo>
                    <a:pt x="65" y="177"/>
                  </a:lnTo>
                  <a:lnTo>
                    <a:pt x="78" y="173"/>
                  </a:lnTo>
                  <a:close/>
                  <a:moveTo>
                    <a:pt x="14" y="142"/>
                  </a:moveTo>
                  <a:lnTo>
                    <a:pt x="12" y="142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4" y="168"/>
                  </a:lnTo>
                  <a:lnTo>
                    <a:pt x="22" y="189"/>
                  </a:lnTo>
                  <a:lnTo>
                    <a:pt x="32" y="208"/>
                  </a:lnTo>
                  <a:lnTo>
                    <a:pt x="34" y="209"/>
                  </a:lnTo>
                  <a:lnTo>
                    <a:pt x="36" y="211"/>
                  </a:lnTo>
                  <a:lnTo>
                    <a:pt x="37" y="209"/>
                  </a:lnTo>
                  <a:lnTo>
                    <a:pt x="42" y="207"/>
                  </a:lnTo>
                  <a:lnTo>
                    <a:pt x="44" y="207"/>
                  </a:lnTo>
                  <a:lnTo>
                    <a:pt x="45" y="207"/>
                  </a:lnTo>
                  <a:lnTo>
                    <a:pt x="46" y="208"/>
                  </a:lnTo>
                  <a:lnTo>
                    <a:pt x="48" y="211"/>
                  </a:lnTo>
                  <a:lnTo>
                    <a:pt x="48" y="212"/>
                  </a:lnTo>
                  <a:lnTo>
                    <a:pt x="48" y="214"/>
                  </a:lnTo>
                  <a:lnTo>
                    <a:pt x="46" y="216"/>
                  </a:lnTo>
                  <a:lnTo>
                    <a:pt x="45" y="217"/>
                  </a:lnTo>
                  <a:lnTo>
                    <a:pt x="42" y="218"/>
                  </a:lnTo>
                  <a:lnTo>
                    <a:pt x="42" y="221"/>
                  </a:lnTo>
                  <a:lnTo>
                    <a:pt x="44" y="222"/>
                  </a:lnTo>
                  <a:lnTo>
                    <a:pt x="65" y="241"/>
                  </a:lnTo>
                  <a:lnTo>
                    <a:pt x="91" y="255"/>
                  </a:lnTo>
                  <a:lnTo>
                    <a:pt x="94" y="255"/>
                  </a:lnTo>
                  <a:lnTo>
                    <a:pt x="95" y="254"/>
                  </a:lnTo>
                  <a:lnTo>
                    <a:pt x="96" y="253"/>
                  </a:lnTo>
                  <a:lnTo>
                    <a:pt x="96" y="251"/>
                  </a:lnTo>
                  <a:lnTo>
                    <a:pt x="95" y="249"/>
                  </a:lnTo>
                  <a:lnTo>
                    <a:pt x="91" y="242"/>
                  </a:lnTo>
                  <a:lnTo>
                    <a:pt x="86" y="235"/>
                  </a:lnTo>
                  <a:lnTo>
                    <a:pt x="86" y="234"/>
                  </a:lnTo>
                  <a:lnTo>
                    <a:pt x="86" y="232"/>
                  </a:lnTo>
                  <a:lnTo>
                    <a:pt x="87" y="231"/>
                  </a:lnTo>
                  <a:lnTo>
                    <a:pt x="90" y="230"/>
                  </a:lnTo>
                  <a:lnTo>
                    <a:pt x="91" y="228"/>
                  </a:lnTo>
                  <a:lnTo>
                    <a:pt x="94" y="230"/>
                  </a:lnTo>
                  <a:lnTo>
                    <a:pt x="95" y="231"/>
                  </a:lnTo>
                  <a:lnTo>
                    <a:pt x="104" y="244"/>
                  </a:lnTo>
                  <a:lnTo>
                    <a:pt x="114" y="255"/>
                  </a:lnTo>
                  <a:lnTo>
                    <a:pt x="127" y="262"/>
                  </a:lnTo>
                  <a:lnTo>
                    <a:pt x="129" y="262"/>
                  </a:lnTo>
                  <a:lnTo>
                    <a:pt x="132" y="260"/>
                  </a:lnTo>
                  <a:lnTo>
                    <a:pt x="132" y="258"/>
                  </a:lnTo>
                  <a:lnTo>
                    <a:pt x="132" y="200"/>
                  </a:lnTo>
                  <a:lnTo>
                    <a:pt x="132" y="198"/>
                  </a:lnTo>
                  <a:lnTo>
                    <a:pt x="131" y="196"/>
                  </a:lnTo>
                  <a:lnTo>
                    <a:pt x="128" y="196"/>
                  </a:lnTo>
                  <a:lnTo>
                    <a:pt x="114" y="198"/>
                  </a:lnTo>
                  <a:lnTo>
                    <a:pt x="111" y="196"/>
                  </a:lnTo>
                  <a:lnTo>
                    <a:pt x="110" y="195"/>
                  </a:lnTo>
                  <a:lnTo>
                    <a:pt x="109" y="194"/>
                  </a:lnTo>
                  <a:lnTo>
                    <a:pt x="109" y="191"/>
                  </a:lnTo>
                  <a:lnTo>
                    <a:pt x="110" y="189"/>
                  </a:lnTo>
                  <a:lnTo>
                    <a:pt x="111" y="189"/>
                  </a:lnTo>
                  <a:lnTo>
                    <a:pt x="113" y="188"/>
                  </a:lnTo>
                  <a:lnTo>
                    <a:pt x="128" y="186"/>
                  </a:lnTo>
                  <a:lnTo>
                    <a:pt x="131" y="186"/>
                  </a:lnTo>
                  <a:lnTo>
                    <a:pt x="132" y="185"/>
                  </a:lnTo>
                  <a:lnTo>
                    <a:pt x="132" y="182"/>
                  </a:lnTo>
                  <a:lnTo>
                    <a:pt x="132" y="145"/>
                  </a:lnTo>
                  <a:lnTo>
                    <a:pt x="132" y="143"/>
                  </a:lnTo>
                  <a:lnTo>
                    <a:pt x="131" y="142"/>
                  </a:lnTo>
                  <a:lnTo>
                    <a:pt x="128" y="142"/>
                  </a:lnTo>
                  <a:lnTo>
                    <a:pt x="78" y="142"/>
                  </a:lnTo>
                  <a:lnTo>
                    <a:pt x="76" y="142"/>
                  </a:lnTo>
                  <a:lnTo>
                    <a:pt x="74" y="143"/>
                  </a:lnTo>
                  <a:lnTo>
                    <a:pt x="74" y="145"/>
                  </a:lnTo>
                  <a:lnTo>
                    <a:pt x="76" y="163"/>
                  </a:lnTo>
                  <a:lnTo>
                    <a:pt x="74" y="166"/>
                  </a:lnTo>
                  <a:lnTo>
                    <a:pt x="73" y="167"/>
                  </a:lnTo>
                  <a:lnTo>
                    <a:pt x="72" y="168"/>
                  </a:lnTo>
                  <a:lnTo>
                    <a:pt x="69" y="168"/>
                  </a:lnTo>
                  <a:lnTo>
                    <a:pt x="68" y="167"/>
                  </a:lnTo>
                  <a:lnTo>
                    <a:pt x="67" y="166"/>
                  </a:lnTo>
                  <a:lnTo>
                    <a:pt x="65" y="165"/>
                  </a:lnTo>
                  <a:lnTo>
                    <a:pt x="64" y="145"/>
                  </a:lnTo>
                  <a:lnTo>
                    <a:pt x="64" y="143"/>
                  </a:lnTo>
                  <a:lnTo>
                    <a:pt x="63" y="142"/>
                  </a:lnTo>
                  <a:lnTo>
                    <a:pt x="60" y="142"/>
                  </a:lnTo>
                  <a:lnTo>
                    <a:pt x="14" y="142"/>
                  </a:lnTo>
                  <a:close/>
                  <a:moveTo>
                    <a:pt x="205" y="111"/>
                  </a:moveTo>
                  <a:lnTo>
                    <a:pt x="217" y="115"/>
                  </a:lnTo>
                  <a:lnTo>
                    <a:pt x="226" y="124"/>
                  </a:lnTo>
                  <a:lnTo>
                    <a:pt x="230" y="136"/>
                  </a:lnTo>
                  <a:lnTo>
                    <a:pt x="226" y="149"/>
                  </a:lnTo>
                  <a:lnTo>
                    <a:pt x="217" y="159"/>
                  </a:lnTo>
                  <a:lnTo>
                    <a:pt x="205" y="162"/>
                  </a:lnTo>
                  <a:lnTo>
                    <a:pt x="192" y="159"/>
                  </a:lnTo>
                  <a:lnTo>
                    <a:pt x="183" y="149"/>
                  </a:lnTo>
                  <a:lnTo>
                    <a:pt x="179" y="136"/>
                  </a:lnTo>
                  <a:lnTo>
                    <a:pt x="183" y="124"/>
                  </a:lnTo>
                  <a:lnTo>
                    <a:pt x="192" y="115"/>
                  </a:lnTo>
                  <a:lnTo>
                    <a:pt x="205" y="111"/>
                  </a:lnTo>
                  <a:close/>
                  <a:moveTo>
                    <a:pt x="137" y="56"/>
                  </a:moveTo>
                  <a:lnTo>
                    <a:pt x="150" y="59"/>
                  </a:lnTo>
                  <a:lnTo>
                    <a:pt x="159" y="69"/>
                  </a:lnTo>
                  <a:lnTo>
                    <a:pt x="163" y="82"/>
                  </a:lnTo>
                  <a:lnTo>
                    <a:pt x="159" y="94"/>
                  </a:lnTo>
                  <a:lnTo>
                    <a:pt x="150" y="103"/>
                  </a:lnTo>
                  <a:lnTo>
                    <a:pt x="137" y="107"/>
                  </a:lnTo>
                  <a:lnTo>
                    <a:pt x="124" y="103"/>
                  </a:lnTo>
                  <a:lnTo>
                    <a:pt x="114" y="94"/>
                  </a:lnTo>
                  <a:lnTo>
                    <a:pt x="111" y="82"/>
                  </a:lnTo>
                  <a:lnTo>
                    <a:pt x="114" y="69"/>
                  </a:lnTo>
                  <a:lnTo>
                    <a:pt x="124" y="59"/>
                  </a:lnTo>
                  <a:lnTo>
                    <a:pt x="137" y="56"/>
                  </a:lnTo>
                  <a:close/>
                  <a:moveTo>
                    <a:pt x="35" y="29"/>
                  </a:moveTo>
                  <a:lnTo>
                    <a:pt x="48" y="33"/>
                  </a:lnTo>
                  <a:lnTo>
                    <a:pt x="57" y="42"/>
                  </a:lnTo>
                  <a:lnTo>
                    <a:pt x="60" y="55"/>
                  </a:lnTo>
                  <a:lnTo>
                    <a:pt x="57" y="67"/>
                  </a:lnTo>
                  <a:lnTo>
                    <a:pt x="48" y="76"/>
                  </a:lnTo>
                  <a:lnTo>
                    <a:pt x="35" y="80"/>
                  </a:lnTo>
                  <a:lnTo>
                    <a:pt x="22" y="76"/>
                  </a:lnTo>
                  <a:lnTo>
                    <a:pt x="13" y="67"/>
                  </a:lnTo>
                  <a:lnTo>
                    <a:pt x="9" y="55"/>
                  </a:lnTo>
                  <a:lnTo>
                    <a:pt x="13" y="42"/>
                  </a:lnTo>
                  <a:lnTo>
                    <a:pt x="22" y="33"/>
                  </a:lnTo>
                  <a:lnTo>
                    <a:pt x="35" y="29"/>
                  </a:lnTo>
                  <a:close/>
                  <a:moveTo>
                    <a:pt x="182" y="18"/>
                  </a:moveTo>
                  <a:lnTo>
                    <a:pt x="179" y="19"/>
                  </a:lnTo>
                  <a:lnTo>
                    <a:pt x="178" y="20"/>
                  </a:lnTo>
                  <a:lnTo>
                    <a:pt x="178" y="23"/>
                  </a:lnTo>
                  <a:lnTo>
                    <a:pt x="179" y="24"/>
                  </a:lnTo>
                  <a:lnTo>
                    <a:pt x="191" y="43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7"/>
                  </a:lnTo>
                  <a:lnTo>
                    <a:pt x="205" y="67"/>
                  </a:lnTo>
                  <a:lnTo>
                    <a:pt x="230" y="57"/>
                  </a:lnTo>
                  <a:lnTo>
                    <a:pt x="232" y="55"/>
                  </a:lnTo>
                  <a:lnTo>
                    <a:pt x="232" y="53"/>
                  </a:lnTo>
                  <a:lnTo>
                    <a:pt x="230" y="51"/>
                  </a:lnTo>
                  <a:lnTo>
                    <a:pt x="209" y="32"/>
                  </a:lnTo>
                  <a:lnTo>
                    <a:pt x="183" y="18"/>
                  </a:lnTo>
                  <a:lnTo>
                    <a:pt x="182" y="18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89" y="10"/>
                  </a:lnTo>
                  <a:lnTo>
                    <a:pt x="212" y="23"/>
                  </a:lnTo>
                  <a:lnTo>
                    <a:pt x="233" y="39"/>
                  </a:lnTo>
                  <a:lnTo>
                    <a:pt x="249" y="59"/>
                  </a:lnTo>
                  <a:lnTo>
                    <a:pt x="262" y="83"/>
                  </a:lnTo>
                  <a:lnTo>
                    <a:pt x="271" y="108"/>
                  </a:lnTo>
                  <a:lnTo>
                    <a:pt x="274" y="136"/>
                  </a:lnTo>
                  <a:lnTo>
                    <a:pt x="271" y="163"/>
                  </a:lnTo>
                  <a:lnTo>
                    <a:pt x="263" y="188"/>
                  </a:lnTo>
                  <a:lnTo>
                    <a:pt x="263" y="189"/>
                  </a:lnTo>
                  <a:lnTo>
                    <a:pt x="262" y="190"/>
                  </a:lnTo>
                  <a:lnTo>
                    <a:pt x="260" y="190"/>
                  </a:lnTo>
                  <a:lnTo>
                    <a:pt x="257" y="189"/>
                  </a:lnTo>
                  <a:lnTo>
                    <a:pt x="254" y="186"/>
                  </a:lnTo>
                  <a:lnTo>
                    <a:pt x="254" y="184"/>
                  </a:lnTo>
                  <a:lnTo>
                    <a:pt x="261" y="166"/>
                  </a:lnTo>
                  <a:lnTo>
                    <a:pt x="263" y="145"/>
                  </a:lnTo>
                  <a:lnTo>
                    <a:pt x="263" y="144"/>
                  </a:lnTo>
                  <a:lnTo>
                    <a:pt x="262" y="142"/>
                  </a:lnTo>
                  <a:lnTo>
                    <a:pt x="260" y="142"/>
                  </a:lnTo>
                  <a:lnTo>
                    <a:pt x="240" y="142"/>
                  </a:lnTo>
                  <a:lnTo>
                    <a:pt x="239" y="142"/>
                  </a:lnTo>
                  <a:lnTo>
                    <a:pt x="238" y="140"/>
                  </a:lnTo>
                  <a:lnTo>
                    <a:pt x="237" y="139"/>
                  </a:lnTo>
                  <a:lnTo>
                    <a:pt x="237" y="136"/>
                  </a:lnTo>
                  <a:lnTo>
                    <a:pt x="237" y="135"/>
                  </a:lnTo>
                  <a:lnTo>
                    <a:pt x="238" y="133"/>
                  </a:lnTo>
                  <a:lnTo>
                    <a:pt x="239" y="133"/>
                  </a:lnTo>
                  <a:lnTo>
                    <a:pt x="240" y="131"/>
                  </a:lnTo>
                  <a:lnTo>
                    <a:pt x="260" y="131"/>
                  </a:lnTo>
                  <a:lnTo>
                    <a:pt x="262" y="131"/>
                  </a:lnTo>
                  <a:lnTo>
                    <a:pt x="263" y="130"/>
                  </a:lnTo>
                  <a:lnTo>
                    <a:pt x="263" y="127"/>
                  </a:lnTo>
                  <a:lnTo>
                    <a:pt x="261" y="105"/>
                  </a:lnTo>
                  <a:lnTo>
                    <a:pt x="253" y="84"/>
                  </a:lnTo>
                  <a:lnTo>
                    <a:pt x="242" y="65"/>
                  </a:lnTo>
                  <a:lnTo>
                    <a:pt x="240" y="64"/>
                  </a:lnTo>
                  <a:lnTo>
                    <a:pt x="239" y="64"/>
                  </a:lnTo>
                  <a:lnTo>
                    <a:pt x="237" y="64"/>
                  </a:lnTo>
                  <a:lnTo>
                    <a:pt x="223" y="71"/>
                  </a:lnTo>
                  <a:lnTo>
                    <a:pt x="206" y="76"/>
                  </a:lnTo>
                  <a:lnTo>
                    <a:pt x="205" y="78"/>
                  </a:lnTo>
                  <a:lnTo>
                    <a:pt x="203" y="79"/>
                  </a:lnTo>
                  <a:lnTo>
                    <a:pt x="203" y="82"/>
                  </a:lnTo>
                  <a:lnTo>
                    <a:pt x="206" y="90"/>
                  </a:lnTo>
                  <a:lnTo>
                    <a:pt x="207" y="101"/>
                  </a:lnTo>
                  <a:lnTo>
                    <a:pt x="207" y="102"/>
                  </a:lnTo>
                  <a:lnTo>
                    <a:pt x="206" y="103"/>
                  </a:lnTo>
                  <a:lnTo>
                    <a:pt x="205" y="105"/>
                  </a:lnTo>
                  <a:lnTo>
                    <a:pt x="203" y="105"/>
                  </a:lnTo>
                  <a:lnTo>
                    <a:pt x="201" y="105"/>
                  </a:lnTo>
                  <a:lnTo>
                    <a:pt x="198" y="103"/>
                  </a:lnTo>
                  <a:lnTo>
                    <a:pt x="198" y="102"/>
                  </a:lnTo>
                  <a:lnTo>
                    <a:pt x="194" y="84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1" y="82"/>
                  </a:lnTo>
                  <a:lnTo>
                    <a:pt x="173" y="84"/>
                  </a:lnTo>
                  <a:lnTo>
                    <a:pt x="171" y="84"/>
                  </a:lnTo>
                  <a:lnTo>
                    <a:pt x="170" y="83"/>
                  </a:lnTo>
                  <a:lnTo>
                    <a:pt x="169" y="82"/>
                  </a:lnTo>
                  <a:lnTo>
                    <a:pt x="169" y="79"/>
                  </a:lnTo>
                  <a:lnTo>
                    <a:pt x="169" y="78"/>
                  </a:lnTo>
                  <a:lnTo>
                    <a:pt x="170" y="75"/>
                  </a:lnTo>
                  <a:lnTo>
                    <a:pt x="171" y="74"/>
                  </a:lnTo>
                  <a:lnTo>
                    <a:pt x="187" y="71"/>
                  </a:lnTo>
                  <a:lnTo>
                    <a:pt x="189" y="71"/>
                  </a:lnTo>
                  <a:lnTo>
                    <a:pt x="189" y="69"/>
                  </a:lnTo>
                  <a:lnTo>
                    <a:pt x="189" y="66"/>
                  </a:lnTo>
                  <a:lnTo>
                    <a:pt x="184" y="53"/>
                  </a:lnTo>
                  <a:lnTo>
                    <a:pt x="178" y="41"/>
                  </a:lnTo>
                  <a:lnTo>
                    <a:pt x="169" y="28"/>
                  </a:lnTo>
                  <a:lnTo>
                    <a:pt x="159" y="18"/>
                  </a:lnTo>
                  <a:lnTo>
                    <a:pt x="147" y="11"/>
                  </a:lnTo>
                  <a:lnTo>
                    <a:pt x="145" y="11"/>
                  </a:lnTo>
                  <a:lnTo>
                    <a:pt x="142" y="13"/>
                  </a:lnTo>
                  <a:lnTo>
                    <a:pt x="142" y="15"/>
                  </a:lnTo>
                  <a:lnTo>
                    <a:pt x="142" y="46"/>
                  </a:lnTo>
                  <a:lnTo>
                    <a:pt x="142" y="47"/>
                  </a:lnTo>
                  <a:lnTo>
                    <a:pt x="141" y="48"/>
                  </a:lnTo>
                  <a:lnTo>
                    <a:pt x="140" y="50"/>
                  </a:lnTo>
                  <a:lnTo>
                    <a:pt x="137" y="50"/>
                  </a:lnTo>
                  <a:lnTo>
                    <a:pt x="136" y="50"/>
                  </a:lnTo>
                  <a:lnTo>
                    <a:pt x="133" y="48"/>
                  </a:lnTo>
                  <a:lnTo>
                    <a:pt x="133" y="47"/>
                  </a:lnTo>
                  <a:lnTo>
                    <a:pt x="132" y="46"/>
                  </a:lnTo>
                  <a:lnTo>
                    <a:pt x="132" y="15"/>
                  </a:lnTo>
                  <a:lnTo>
                    <a:pt x="132" y="13"/>
                  </a:lnTo>
                  <a:lnTo>
                    <a:pt x="129" y="11"/>
                  </a:lnTo>
                  <a:lnTo>
                    <a:pt x="127" y="11"/>
                  </a:lnTo>
                  <a:lnTo>
                    <a:pt x="115" y="18"/>
                  </a:lnTo>
                  <a:lnTo>
                    <a:pt x="105" y="28"/>
                  </a:lnTo>
                  <a:lnTo>
                    <a:pt x="96" y="41"/>
                  </a:lnTo>
                  <a:lnTo>
                    <a:pt x="90" y="53"/>
                  </a:lnTo>
                  <a:lnTo>
                    <a:pt x="85" y="66"/>
                  </a:lnTo>
                  <a:lnTo>
                    <a:pt x="85" y="69"/>
                  </a:lnTo>
                  <a:lnTo>
                    <a:pt x="86" y="71"/>
                  </a:lnTo>
                  <a:lnTo>
                    <a:pt x="87" y="71"/>
                  </a:lnTo>
                  <a:lnTo>
                    <a:pt x="101" y="74"/>
                  </a:lnTo>
                  <a:lnTo>
                    <a:pt x="104" y="75"/>
                  </a:lnTo>
                  <a:lnTo>
                    <a:pt x="104" y="78"/>
                  </a:lnTo>
                  <a:lnTo>
                    <a:pt x="105" y="79"/>
                  </a:lnTo>
                  <a:lnTo>
                    <a:pt x="104" y="82"/>
                  </a:lnTo>
                  <a:lnTo>
                    <a:pt x="104" y="83"/>
                  </a:lnTo>
                  <a:lnTo>
                    <a:pt x="101" y="84"/>
                  </a:lnTo>
                  <a:lnTo>
                    <a:pt x="100" y="84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81" y="82"/>
                  </a:lnTo>
                  <a:lnTo>
                    <a:pt x="80" y="84"/>
                  </a:lnTo>
                  <a:lnTo>
                    <a:pt x="76" y="105"/>
                  </a:lnTo>
                  <a:lnTo>
                    <a:pt x="74" y="127"/>
                  </a:lnTo>
                  <a:lnTo>
                    <a:pt x="74" y="130"/>
                  </a:lnTo>
                  <a:lnTo>
                    <a:pt x="76" y="131"/>
                  </a:lnTo>
                  <a:lnTo>
                    <a:pt x="78" y="131"/>
                  </a:lnTo>
                  <a:lnTo>
                    <a:pt x="128" y="131"/>
                  </a:lnTo>
                  <a:lnTo>
                    <a:pt x="131" y="131"/>
                  </a:lnTo>
                  <a:lnTo>
                    <a:pt x="132" y="130"/>
                  </a:lnTo>
                  <a:lnTo>
                    <a:pt x="132" y="127"/>
                  </a:lnTo>
                  <a:lnTo>
                    <a:pt x="132" y="117"/>
                  </a:lnTo>
                  <a:lnTo>
                    <a:pt x="133" y="116"/>
                  </a:lnTo>
                  <a:lnTo>
                    <a:pt x="133" y="115"/>
                  </a:lnTo>
                  <a:lnTo>
                    <a:pt x="136" y="113"/>
                  </a:lnTo>
                  <a:lnTo>
                    <a:pt x="137" y="113"/>
                  </a:lnTo>
                  <a:lnTo>
                    <a:pt x="140" y="113"/>
                  </a:lnTo>
                  <a:lnTo>
                    <a:pt x="141" y="115"/>
                  </a:lnTo>
                  <a:lnTo>
                    <a:pt x="142" y="116"/>
                  </a:lnTo>
                  <a:lnTo>
                    <a:pt x="142" y="117"/>
                  </a:lnTo>
                  <a:lnTo>
                    <a:pt x="142" y="127"/>
                  </a:lnTo>
                  <a:lnTo>
                    <a:pt x="142" y="130"/>
                  </a:lnTo>
                  <a:lnTo>
                    <a:pt x="143" y="131"/>
                  </a:lnTo>
                  <a:lnTo>
                    <a:pt x="146" y="131"/>
                  </a:lnTo>
                  <a:lnTo>
                    <a:pt x="169" y="131"/>
                  </a:lnTo>
                  <a:lnTo>
                    <a:pt x="170" y="133"/>
                  </a:lnTo>
                  <a:lnTo>
                    <a:pt x="171" y="133"/>
                  </a:lnTo>
                  <a:lnTo>
                    <a:pt x="173" y="135"/>
                  </a:lnTo>
                  <a:lnTo>
                    <a:pt x="173" y="136"/>
                  </a:lnTo>
                  <a:lnTo>
                    <a:pt x="173" y="139"/>
                  </a:lnTo>
                  <a:lnTo>
                    <a:pt x="171" y="140"/>
                  </a:lnTo>
                  <a:lnTo>
                    <a:pt x="170" y="142"/>
                  </a:lnTo>
                  <a:lnTo>
                    <a:pt x="169" y="142"/>
                  </a:lnTo>
                  <a:lnTo>
                    <a:pt x="146" y="142"/>
                  </a:lnTo>
                  <a:lnTo>
                    <a:pt x="143" y="142"/>
                  </a:lnTo>
                  <a:lnTo>
                    <a:pt x="142" y="143"/>
                  </a:lnTo>
                  <a:lnTo>
                    <a:pt x="142" y="145"/>
                  </a:lnTo>
                  <a:lnTo>
                    <a:pt x="142" y="182"/>
                  </a:lnTo>
                  <a:lnTo>
                    <a:pt x="142" y="185"/>
                  </a:lnTo>
                  <a:lnTo>
                    <a:pt x="143" y="186"/>
                  </a:lnTo>
                  <a:lnTo>
                    <a:pt x="146" y="186"/>
                  </a:lnTo>
                  <a:lnTo>
                    <a:pt x="169" y="189"/>
                  </a:lnTo>
                  <a:lnTo>
                    <a:pt x="191" y="193"/>
                  </a:lnTo>
                  <a:lnTo>
                    <a:pt x="192" y="193"/>
                  </a:lnTo>
                  <a:lnTo>
                    <a:pt x="193" y="191"/>
                  </a:lnTo>
                  <a:lnTo>
                    <a:pt x="194" y="189"/>
                  </a:lnTo>
                  <a:lnTo>
                    <a:pt x="198" y="172"/>
                  </a:lnTo>
                  <a:lnTo>
                    <a:pt x="198" y="170"/>
                  </a:lnTo>
                  <a:lnTo>
                    <a:pt x="201" y="170"/>
                  </a:lnTo>
                  <a:lnTo>
                    <a:pt x="202" y="168"/>
                  </a:lnTo>
                  <a:lnTo>
                    <a:pt x="205" y="170"/>
                  </a:lnTo>
                  <a:lnTo>
                    <a:pt x="206" y="170"/>
                  </a:lnTo>
                  <a:lnTo>
                    <a:pt x="207" y="172"/>
                  </a:lnTo>
                  <a:lnTo>
                    <a:pt x="207" y="173"/>
                  </a:lnTo>
                  <a:lnTo>
                    <a:pt x="206" y="182"/>
                  </a:lnTo>
                  <a:lnTo>
                    <a:pt x="203" y="191"/>
                  </a:lnTo>
                  <a:lnTo>
                    <a:pt x="203" y="194"/>
                  </a:lnTo>
                  <a:lnTo>
                    <a:pt x="205" y="195"/>
                  </a:lnTo>
                  <a:lnTo>
                    <a:pt x="206" y="196"/>
                  </a:lnTo>
                  <a:lnTo>
                    <a:pt x="209" y="198"/>
                  </a:lnTo>
                  <a:lnTo>
                    <a:pt x="211" y="198"/>
                  </a:lnTo>
                  <a:lnTo>
                    <a:pt x="212" y="200"/>
                  </a:lnTo>
                  <a:lnTo>
                    <a:pt x="212" y="202"/>
                  </a:lnTo>
                  <a:lnTo>
                    <a:pt x="212" y="204"/>
                  </a:lnTo>
                  <a:lnTo>
                    <a:pt x="211" y="205"/>
                  </a:lnTo>
                  <a:lnTo>
                    <a:pt x="209" y="207"/>
                  </a:lnTo>
                  <a:lnTo>
                    <a:pt x="207" y="207"/>
                  </a:lnTo>
                  <a:lnTo>
                    <a:pt x="205" y="205"/>
                  </a:lnTo>
                  <a:lnTo>
                    <a:pt x="202" y="205"/>
                  </a:lnTo>
                  <a:lnTo>
                    <a:pt x="201" y="207"/>
                  </a:lnTo>
                  <a:lnTo>
                    <a:pt x="200" y="208"/>
                  </a:lnTo>
                  <a:lnTo>
                    <a:pt x="191" y="230"/>
                  </a:lnTo>
                  <a:lnTo>
                    <a:pt x="179" y="249"/>
                  </a:lnTo>
                  <a:lnTo>
                    <a:pt x="178" y="251"/>
                  </a:lnTo>
                  <a:lnTo>
                    <a:pt x="178" y="253"/>
                  </a:lnTo>
                  <a:lnTo>
                    <a:pt x="179" y="254"/>
                  </a:lnTo>
                  <a:lnTo>
                    <a:pt x="182" y="255"/>
                  </a:lnTo>
                  <a:lnTo>
                    <a:pt x="183" y="255"/>
                  </a:lnTo>
                  <a:lnTo>
                    <a:pt x="198" y="248"/>
                  </a:lnTo>
                  <a:lnTo>
                    <a:pt x="212" y="239"/>
                  </a:lnTo>
                  <a:lnTo>
                    <a:pt x="215" y="237"/>
                  </a:lnTo>
                  <a:lnTo>
                    <a:pt x="217" y="239"/>
                  </a:lnTo>
                  <a:lnTo>
                    <a:pt x="219" y="240"/>
                  </a:lnTo>
                  <a:lnTo>
                    <a:pt x="220" y="241"/>
                  </a:lnTo>
                  <a:lnTo>
                    <a:pt x="220" y="244"/>
                  </a:lnTo>
                  <a:lnTo>
                    <a:pt x="220" y="245"/>
                  </a:lnTo>
                  <a:lnTo>
                    <a:pt x="219" y="246"/>
                  </a:lnTo>
                  <a:lnTo>
                    <a:pt x="194" y="260"/>
                  </a:lnTo>
                  <a:lnTo>
                    <a:pt x="166" y="271"/>
                  </a:lnTo>
                  <a:lnTo>
                    <a:pt x="137" y="273"/>
                  </a:lnTo>
                  <a:lnTo>
                    <a:pt x="106" y="269"/>
                  </a:lnTo>
                  <a:lnTo>
                    <a:pt x="77" y="259"/>
                  </a:lnTo>
                  <a:lnTo>
                    <a:pt x="51" y="244"/>
                  </a:lnTo>
                  <a:lnTo>
                    <a:pt x="31" y="222"/>
                  </a:lnTo>
                  <a:lnTo>
                    <a:pt x="14" y="196"/>
                  </a:lnTo>
                  <a:lnTo>
                    <a:pt x="4" y="168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12" y="83"/>
                  </a:lnTo>
                  <a:lnTo>
                    <a:pt x="12" y="82"/>
                  </a:lnTo>
                  <a:lnTo>
                    <a:pt x="14" y="82"/>
                  </a:lnTo>
                  <a:lnTo>
                    <a:pt x="16" y="82"/>
                  </a:lnTo>
                  <a:lnTo>
                    <a:pt x="18" y="83"/>
                  </a:lnTo>
                  <a:lnTo>
                    <a:pt x="21" y="84"/>
                  </a:lnTo>
                  <a:lnTo>
                    <a:pt x="19" y="88"/>
                  </a:lnTo>
                  <a:lnTo>
                    <a:pt x="13" y="107"/>
                  </a:lnTo>
                  <a:lnTo>
                    <a:pt x="11" y="127"/>
                  </a:lnTo>
                  <a:lnTo>
                    <a:pt x="11" y="130"/>
                  </a:lnTo>
                  <a:lnTo>
                    <a:pt x="12" y="131"/>
                  </a:lnTo>
                  <a:lnTo>
                    <a:pt x="14" y="131"/>
                  </a:lnTo>
                  <a:lnTo>
                    <a:pt x="60" y="131"/>
                  </a:lnTo>
                  <a:lnTo>
                    <a:pt x="63" y="131"/>
                  </a:lnTo>
                  <a:lnTo>
                    <a:pt x="64" y="130"/>
                  </a:lnTo>
                  <a:lnTo>
                    <a:pt x="64" y="127"/>
                  </a:lnTo>
                  <a:lnTo>
                    <a:pt x="67" y="103"/>
                  </a:lnTo>
                  <a:lnTo>
                    <a:pt x="71" y="82"/>
                  </a:lnTo>
                  <a:lnTo>
                    <a:pt x="71" y="79"/>
                  </a:lnTo>
                  <a:lnTo>
                    <a:pt x="69" y="78"/>
                  </a:lnTo>
                  <a:lnTo>
                    <a:pt x="68" y="76"/>
                  </a:lnTo>
                  <a:lnTo>
                    <a:pt x="65" y="76"/>
                  </a:lnTo>
                  <a:lnTo>
                    <a:pt x="64" y="75"/>
                  </a:lnTo>
                  <a:lnTo>
                    <a:pt x="63" y="74"/>
                  </a:lnTo>
                  <a:lnTo>
                    <a:pt x="63" y="71"/>
                  </a:lnTo>
                  <a:lnTo>
                    <a:pt x="63" y="70"/>
                  </a:lnTo>
                  <a:lnTo>
                    <a:pt x="64" y="67"/>
                  </a:lnTo>
                  <a:lnTo>
                    <a:pt x="67" y="66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2" y="67"/>
                  </a:lnTo>
                  <a:lnTo>
                    <a:pt x="74" y="66"/>
                  </a:lnTo>
                  <a:lnTo>
                    <a:pt x="76" y="65"/>
                  </a:lnTo>
                  <a:lnTo>
                    <a:pt x="83" y="43"/>
                  </a:lnTo>
                  <a:lnTo>
                    <a:pt x="95" y="24"/>
                  </a:lnTo>
                  <a:lnTo>
                    <a:pt x="96" y="23"/>
                  </a:lnTo>
                  <a:lnTo>
                    <a:pt x="96" y="20"/>
                  </a:lnTo>
                  <a:lnTo>
                    <a:pt x="95" y="19"/>
                  </a:lnTo>
                  <a:lnTo>
                    <a:pt x="94" y="18"/>
                  </a:lnTo>
                  <a:lnTo>
                    <a:pt x="91" y="18"/>
                  </a:lnTo>
                  <a:lnTo>
                    <a:pt x="77" y="25"/>
                  </a:lnTo>
                  <a:lnTo>
                    <a:pt x="63" y="33"/>
                  </a:lnTo>
                  <a:lnTo>
                    <a:pt x="62" y="34"/>
                  </a:lnTo>
                  <a:lnTo>
                    <a:pt x="60" y="34"/>
                  </a:lnTo>
                  <a:lnTo>
                    <a:pt x="58" y="33"/>
                  </a:lnTo>
                  <a:lnTo>
                    <a:pt x="58" y="32"/>
                  </a:lnTo>
                  <a:lnTo>
                    <a:pt x="57" y="30"/>
                  </a:lnTo>
                  <a:lnTo>
                    <a:pt x="57" y="28"/>
                  </a:lnTo>
                  <a:lnTo>
                    <a:pt x="57" y="27"/>
                  </a:lnTo>
                  <a:lnTo>
                    <a:pt x="58" y="25"/>
                  </a:lnTo>
                  <a:lnTo>
                    <a:pt x="82" y="11"/>
                  </a:lnTo>
                  <a:lnTo>
                    <a:pt x="109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316018" y="1478149"/>
            <a:ext cx="4754582" cy="2197100"/>
            <a:chOff x="1316018" y="1478149"/>
            <a:chExt cx="4754582" cy="2197100"/>
          </a:xfrm>
        </p:grpSpPr>
        <p:sp>
          <p:nvSpPr>
            <p:cNvPr id="6" name="矩形 5"/>
            <p:cNvSpPr/>
            <p:nvPr/>
          </p:nvSpPr>
          <p:spPr>
            <a:xfrm>
              <a:off x="1316018" y="1478149"/>
              <a:ext cx="4754582" cy="21971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76755" y="2585980"/>
              <a:ext cx="418904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576756" y="2188861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6" name="Freeform 345"/>
            <p:cNvSpPr>
              <a:spLocks noEditPoints="1"/>
            </p:cNvSpPr>
            <p:nvPr/>
          </p:nvSpPr>
          <p:spPr bwMode="auto">
            <a:xfrm>
              <a:off x="1628559" y="1622763"/>
              <a:ext cx="382013" cy="540697"/>
            </a:xfrm>
            <a:custGeom>
              <a:avLst/>
              <a:gdLst>
                <a:gd name="T0" fmla="*/ 190 w 195"/>
                <a:gd name="T1" fmla="*/ 163 h 276"/>
                <a:gd name="T2" fmla="*/ 195 w 195"/>
                <a:gd name="T3" fmla="*/ 174 h 276"/>
                <a:gd name="T4" fmla="*/ 192 w 195"/>
                <a:gd name="T5" fmla="*/ 180 h 276"/>
                <a:gd name="T6" fmla="*/ 105 w 195"/>
                <a:gd name="T7" fmla="*/ 212 h 276"/>
                <a:gd name="T8" fmla="*/ 98 w 195"/>
                <a:gd name="T9" fmla="*/ 202 h 276"/>
                <a:gd name="T10" fmla="*/ 101 w 195"/>
                <a:gd name="T11" fmla="*/ 195 h 276"/>
                <a:gd name="T12" fmla="*/ 187 w 195"/>
                <a:gd name="T13" fmla="*/ 160 h 276"/>
                <a:gd name="T14" fmla="*/ 20 w 195"/>
                <a:gd name="T15" fmla="*/ 147 h 276"/>
                <a:gd name="T16" fmla="*/ 15 w 195"/>
                <a:gd name="T17" fmla="*/ 157 h 276"/>
                <a:gd name="T18" fmla="*/ 20 w 195"/>
                <a:gd name="T19" fmla="*/ 168 h 276"/>
                <a:gd name="T20" fmla="*/ 32 w 195"/>
                <a:gd name="T21" fmla="*/ 169 h 276"/>
                <a:gd name="T22" fmla="*/ 40 w 195"/>
                <a:gd name="T23" fmla="*/ 161 h 276"/>
                <a:gd name="T24" fmla="*/ 37 w 195"/>
                <a:gd name="T25" fmla="*/ 150 h 276"/>
                <a:gd name="T26" fmla="*/ 27 w 195"/>
                <a:gd name="T27" fmla="*/ 145 h 276"/>
                <a:gd name="T28" fmla="*/ 102 w 195"/>
                <a:gd name="T29" fmla="*/ 2 h 276"/>
                <a:gd name="T30" fmla="*/ 105 w 195"/>
                <a:gd name="T31" fmla="*/ 12 h 276"/>
                <a:gd name="T32" fmla="*/ 100 w 195"/>
                <a:gd name="T33" fmla="*/ 14 h 276"/>
                <a:gd name="T34" fmla="*/ 151 w 195"/>
                <a:gd name="T35" fmla="*/ 146 h 276"/>
                <a:gd name="T36" fmla="*/ 148 w 195"/>
                <a:gd name="T37" fmla="*/ 149 h 276"/>
                <a:gd name="T38" fmla="*/ 147 w 195"/>
                <a:gd name="T39" fmla="*/ 151 h 276"/>
                <a:gd name="T40" fmla="*/ 148 w 195"/>
                <a:gd name="T41" fmla="*/ 160 h 276"/>
                <a:gd name="T42" fmla="*/ 144 w 195"/>
                <a:gd name="T43" fmla="*/ 166 h 276"/>
                <a:gd name="T44" fmla="*/ 129 w 195"/>
                <a:gd name="T45" fmla="*/ 169 h 276"/>
                <a:gd name="T46" fmla="*/ 124 w 195"/>
                <a:gd name="T47" fmla="*/ 161 h 276"/>
                <a:gd name="T48" fmla="*/ 120 w 195"/>
                <a:gd name="T49" fmla="*/ 160 h 276"/>
                <a:gd name="T50" fmla="*/ 118 w 195"/>
                <a:gd name="T51" fmla="*/ 160 h 276"/>
                <a:gd name="T52" fmla="*/ 91 w 195"/>
                <a:gd name="T53" fmla="*/ 97 h 276"/>
                <a:gd name="T54" fmla="*/ 84 w 195"/>
                <a:gd name="T55" fmla="*/ 97 h 276"/>
                <a:gd name="T56" fmla="*/ 52 w 195"/>
                <a:gd name="T57" fmla="*/ 136 h 276"/>
                <a:gd name="T58" fmla="*/ 55 w 195"/>
                <a:gd name="T59" fmla="*/ 151 h 276"/>
                <a:gd name="T60" fmla="*/ 52 w 195"/>
                <a:gd name="T61" fmla="*/ 170 h 276"/>
                <a:gd name="T62" fmla="*/ 46 w 195"/>
                <a:gd name="T63" fmla="*/ 180 h 276"/>
                <a:gd name="T64" fmla="*/ 59 w 195"/>
                <a:gd name="T65" fmla="*/ 216 h 276"/>
                <a:gd name="T66" fmla="*/ 87 w 195"/>
                <a:gd name="T67" fmla="*/ 243 h 276"/>
                <a:gd name="T68" fmla="*/ 185 w 195"/>
                <a:gd name="T69" fmla="*/ 244 h 276"/>
                <a:gd name="T70" fmla="*/ 193 w 195"/>
                <a:gd name="T71" fmla="*/ 256 h 276"/>
                <a:gd name="T72" fmla="*/ 189 w 195"/>
                <a:gd name="T73" fmla="*/ 274 h 276"/>
                <a:gd name="T74" fmla="*/ 22 w 195"/>
                <a:gd name="T75" fmla="*/ 276 h 276"/>
                <a:gd name="T76" fmla="*/ 12 w 195"/>
                <a:gd name="T77" fmla="*/ 270 h 276"/>
                <a:gd name="T78" fmla="*/ 12 w 195"/>
                <a:gd name="T79" fmla="*/ 251 h 276"/>
                <a:gd name="T80" fmla="*/ 22 w 195"/>
                <a:gd name="T81" fmla="*/ 244 h 276"/>
                <a:gd name="T82" fmla="*/ 29 w 195"/>
                <a:gd name="T83" fmla="*/ 241 h 276"/>
                <a:gd name="T84" fmla="*/ 17 w 195"/>
                <a:gd name="T85" fmla="*/ 210 h 276"/>
                <a:gd name="T86" fmla="*/ 8 w 195"/>
                <a:gd name="T87" fmla="*/ 177 h 276"/>
                <a:gd name="T88" fmla="*/ 0 w 195"/>
                <a:gd name="T89" fmla="*/ 157 h 276"/>
                <a:gd name="T90" fmla="*/ 15 w 195"/>
                <a:gd name="T91" fmla="*/ 131 h 276"/>
                <a:gd name="T92" fmla="*/ 38 w 195"/>
                <a:gd name="T93" fmla="*/ 91 h 276"/>
                <a:gd name="T94" fmla="*/ 75 w 195"/>
                <a:gd name="T95" fmla="*/ 62 h 276"/>
                <a:gd name="T96" fmla="*/ 65 w 195"/>
                <a:gd name="T97" fmla="*/ 31 h 276"/>
                <a:gd name="T98" fmla="*/ 61 w 195"/>
                <a:gd name="T99" fmla="*/ 30 h 276"/>
                <a:gd name="T100" fmla="*/ 56 w 195"/>
                <a:gd name="T101" fmla="*/ 31 h 276"/>
                <a:gd name="T102" fmla="*/ 52 w 195"/>
                <a:gd name="T103" fmla="*/ 20 h 276"/>
                <a:gd name="T104" fmla="*/ 59 w 195"/>
                <a:gd name="T105" fmla="*/ 16 h 276"/>
                <a:gd name="T106" fmla="*/ 101 w 195"/>
                <a:gd name="T10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5" h="276">
                  <a:moveTo>
                    <a:pt x="187" y="160"/>
                  </a:moveTo>
                  <a:lnTo>
                    <a:pt x="189" y="161"/>
                  </a:lnTo>
                  <a:lnTo>
                    <a:pt x="190" y="163"/>
                  </a:lnTo>
                  <a:lnTo>
                    <a:pt x="193" y="165"/>
                  </a:lnTo>
                  <a:lnTo>
                    <a:pt x="195" y="172"/>
                  </a:lnTo>
                  <a:lnTo>
                    <a:pt x="195" y="174"/>
                  </a:lnTo>
                  <a:lnTo>
                    <a:pt x="195" y="177"/>
                  </a:lnTo>
                  <a:lnTo>
                    <a:pt x="193" y="178"/>
                  </a:lnTo>
                  <a:lnTo>
                    <a:pt x="192" y="180"/>
                  </a:lnTo>
                  <a:lnTo>
                    <a:pt x="110" y="212"/>
                  </a:lnTo>
                  <a:lnTo>
                    <a:pt x="107" y="212"/>
                  </a:lnTo>
                  <a:lnTo>
                    <a:pt x="105" y="212"/>
                  </a:lnTo>
                  <a:lnTo>
                    <a:pt x="103" y="211"/>
                  </a:lnTo>
                  <a:lnTo>
                    <a:pt x="101" y="209"/>
                  </a:lnTo>
                  <a:lnTo>
                    <a:pt x="98" y="202"/>
                  </a:lnTo>
                  <a:lnTo>
                    <a:pt x="98" y="200"/>
                  </a:lnTo>
                  <a:lnTo>
                    <a:pt x="98" y="197"/>
                  </a:lnTo>
                  <a:lnTo>
                    <a:pt x="101" y="195"/>
                  </a:lnTo>
                  <a:lnTo>
                    <a:pt x="102" y="193"/>
                  </a:lnTo>
                  <a:lnTo>
                    <a:pt x="184" y="161"/>
                  </a:lnTo>
                  <a:lnTo>
                    <a:pt x="187" y="160"/>
                  </a:lnTo>
                  <a:close/>
                  <a:moveTo>
                    <a:pt x="27" y="145"/>
                  </a:moveTo>
                  <a:lnTo>
                    <a:pt x="23" y="145"/>
                  </a:lnTo>
                  <a:lnTo>
                    <a:pt x="20" y="147"/>
                  </a:lnTo>
                  <a:lnTo>
                    <a:pt x="17" y="150"/>
                  </a:lnTo>
                  <a:lnTo>
                    <a:pt x="15" y="154"/>
                  </a:lnTo>
                  <a:lnTo>
                    <a:pt x="15" y="157"/>
                  </a:lnTo>
                  <a:lnTo>
                    <a:pt x="15" y="161"/>
                  </a:lnTo>
                  <a:lnTo>
                    <a:pt x="17" y="165"/>
                  </a:lnTo>
                  <a:lnTo>
                    <a:pt x="20" y="168"/>
                  </a:lnTo>
                  <a:lnTo>
                    <a:pt x="23" y="169"/>
                  </a:lnTo>
                  <a:lnTo>
                    <a:pt x="27" y="170"/>
                  </a:lnTo>
                  <a:lnTo>
                    <a:pt x="32" y="169"/>
                  </a:lnTo>
                  <a:lnTo>
                    <a:pt x="35" y="168"/>
                  </a:lnTo>
                  <a:lnTo>
                    <a:pt x="37" y="165"/>
                  </a:lnTo>
                  <a:lnTo>
                    <a:pt x="40" y="161"/>
                  </a:lnTo>
                  <a:lnTo>
                    <a:pt x="40" y="157"/>
                  </a:lnTo>
                  <a:lnTo>
                    <a:pt x="40" y="154"/>
                  </a:lnTo>
                  <a:lnTo>
                    <a:pt x="37" y="150"/>
                  </a:lnTo>
                  <a:lnTo>
                    <a:pt x="35" y="147"/>
                  </a:lnTo>
                  <a:lnTo>
                    <a:pt x="32" y="145"/>
                  </a:lnTo>
                  <a:lnTo>
                    <a:pt x="27" y="145"/>
                  </a:lnTo>
                  <a:close/>
                  <a:moveTo>
                    <a:pt x="101" y="0"/>
                  </a:moveTo>
                  <a:lnTo>
                    <a:pt x="102" y="0"/>
                  </a:lnTo>
                  <a:lnTo>
                    <a:pt x="102" y="2"/>
                  </a:lnTo>
                  <a:lnTo>
                    <a:pt x="106" y="9"/>
                  </a:lnTo>
                  <a:lnTo>
                    <a:pt x="106" y="11"/>
                  </a:lnTo>
                  <a:lnTo>
                    <a:pt x="105" y="12"/>
                  </a:lnTo>
                  <a:lnTo>
                    <a:pt x="103" y="13"/>
                  </a:lnTo>
                  <a:lnTo>
                    <a:pt x="101" y="14"/>
                  </a:lnTo>
                  <a:lnTo>
                    <a:pt x="100" y="14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51" y="146"/>
                  </a:lnTo>
                  <a:lnTo>
                    <a:pt x="151" y="147"/>
                  </a:lnTo>
                  <a:lnTo>
                    <a:pt x="149" y="149"/>
                  </a:lnTo>
                  <a:lnTo>
                    <a:pt x="148" y="149"/>
                  </a:lnTo>
                  <a:lnTo>
                    <a:pt x="148" y="150"/>
                  </a:lnTo>
                  <a:lnTo>
                    <a:pt x="147" y="150"/>
                  </a:lnTo>
                  <a:lnTo>
                    <a:pt x="147" y="151"/>
                  </a:lnTo>
                  <a:lnTo>
                    <a:pt x="147" y="152"/>
                  </a:lnTo>
                  <a:lnTo>
                    <a:pt x="148" y="157"/>
                  </a:lnTo>
                  <a:lnTo>
                    <a:pt x="148" y="160"/>
                  </a:lnTo>
                  <a:lnTo>
                    <a:pt x="148" y="163"/>
                  </a:lnTo>
                  <a:lnTo>
                    <a:pt x="147" y="164"/>
                  </a:lnTo>
                  <a:lnTo>
                    <a:pt x="144" y="166"/>
                  </a:lnTo>
                  <a:lnTo>
                    <a:pt x="134" y="169"/>
                  </a:lnTo>
                  <a:lnTo>
                    <a:pt x="132" y="170"/>
                  </a:lnTo>
                  <a:lnTo>
                    <a:pt x="129" y="169"/>
                  </a:lnTo>
                  <a:lnTo>
                    <a:pt x="128" y="168"/>
                  </a:lnTo>
                  <a:lnTo>
                    <a:pt x="125" y="165"/>
                  </a:lnTo>
                  <a:lnTo>
                    <a:pt x="124" y="161"/>
                  </a:lnTo>
                  <a:lnTo>
                    <a:pt x="124" y="161"/>
                  </a:lnTo>
                  <a:lnTo>
                    <a:pt x="123" y="160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19" y="161"/>
                  </a:lnTo>
                  <a:lnTo>
                    <a:pt x="118" y="160"/>
                  </a:lnTo>
                  <a:lnTo>
                    <a:pt x="116" y="159"/>
                  </a:lnTo>
                  <a:lnTo>
                    <a:pt x="93" y="100"/>
                  </a:lnTo>
                  <a:lnTo>
                    <a:pt x="91" y="97"/>
                  </a:lnTo>
                  <a:lnTo>
                    <a:pt x="89" y="96"/>
                  </a:lnTo>
                  <a:lnTo>
                    <a:pt x="87" y="96"/>
                  </a:lnTo>
                  <a:lnTo>
                    <a:pt x="84" y="97"/>
                  </a:lnTo>
                  <a:lnTo>
                    <a:pt x="70" y="108"/>
                  </a:lnTo>
                  <a:lnTo>
                    <a:pt x="60" y="120"/>
                  </a:lnTo>
                  <a:lnTo>
                    <a:pt x="52" y="136"/>
                  </a:lnTo>
                  <a:lnTo>
                    <a:pt x="51" y="140"/>
                  </a:lnTo>
                  <a:lnTo>
                    <a:pt x="52" y="145"/>
                  </a:lnTo>
                  <a:lnTo>
                    <a:pt x="55" y="151"/>
                  </a:lnTo>
                  <a:lnTo>
                    <a:pt x="55" y="157"/>
                  </a:lnTo>
                  <a:lnTo>
                    <a:pt x="55" y="164"/>
                  </a:lnTo>
                  <a:lnTo>
                    <a:pt x="52" y="170"/>
                  </a:lnTo>
                  <a:lnTo>
                    <a:pt x="49" y="175"/>
                  </a:lnTo>
                  <a:lnTo>
                    <a:pt x="47" y="178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51" y="201"/>
                  </a:lnTo>
                  <a:lnTo>
                    <a:pt x="59" y="216"/>
                  </a:lnTo>
                  <a:lnTo>
                    <a:pt x="69" y="230"/>
                  </a:lnTo>
                  <a:lnTo>
                    <a:pt x="83" y="242"/>
                  </a:lnTo>
                  <a:lnTo>
                    <a:pt x="87" y="243"/>
                  </a:lnTo>
                  <a:lnTo>
                    <a:pt x="89" y="244"/>
                  </a:lnTo>
                  <a:lnTo>
                    <a:pt x="181" y="244"/>
                  </a:lnTo>
                  <a:lnTo>
                    <a:pt x="185" y="244"/>
                  </a:lnTo>
                  <a:lnTo>
                    <a:pt x="189" y="247"/>
                  </a:lnTo>
                  <a:lnTo>
                    <a:pt x="192" y="251"/>
                  </a:lnTo>
                  <a:lnTo>
                    <a:pt x="193" y="256"/>
                  </a:lnTo>
                  <a:lnTo>
                    <a:pt x="193" y="265"/>
                  </a:lnTo>
                  <a:lnTo>
                    <a:pt x="192" y="270"/>
                  </a:lnTo>
                  <a:lnTo>
                    <a:pt x="189" y="274"/>
                  </a:lnTo>
                  <a:lnTo>
                    <a:pt x="185" y="276"/>
                  </a:lnTo>
                  <a:lnTo>
                    <a:pt x="181" y="276"/>
                  </a:lnTo>
                  <a:lnTo>
                    <a:pt x="22" y="276"/>
                  </a:lnTo>
                  <a:lnTo>
                    <a:pt x="18" y="276"/>
                  </a:lnTo>
                  <a:lnTo>
                    <a:pt x="14" y="274"/>
                  </a:lnTo>
                  <a:lnTo>
                    <a:pt x="12" y="270"/>
                  </a:lnTo>
                  <a:lnTo>
                    <a:pt x="10" y="265"/>
                  </a:lnTo>
                  <a:lnTo>
                    <a:pt x="10" y="256"/>
                  </a:lnTo>
                  <a:lnTo>
                    <a:pt x="12" y="251"/>
                  </a:lnTo>
                  <a:lnTo>
                    <a:pt x="14" y="247"/>
                  </a:lnTo>
                  <a:lnTo>
                    <a:pt x="18" y="244"/>
                  </a:lnTo>
                  <a:lnTo>
                    <a:pt x="22" y="244"/>
                  </a:lnTo>
                  <a:lnTo>
                    <a:pt x="24" y="244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29" y="238"/>
                  </a:lnTo>
                  <a:lnTo>
                    <a:pt x="28" y="235"/>
                  </a:lnTo>
                  <a:lnTo>
                    <a:pt x="17" y="210"/>
                  </a:lnTo>
                  <a:lnTo>
                    <a:pt x="10" y="183"/>
                  </a:lnTo>
                  <a:lnTo>
                    <a:pt x="9" y="179"/>
                  </a:lnTo>
                  <a:lnTo>
                    <a:pt x="8" y="177"/>
                  </a:lnTo>
                  <a:lnTo>
                    <a:pt x="4" y="170"/>
                  </a:lnTo>
                  <a:lnTo>
                    <a:pt x="0" y="164"/>
                  </a:lnTo>
                  <a:lnTo>
                    <a:pt x="0" y="157"/>
                  </a:lnTo>
                  <a:lnTo>
                    <a:pt x="3" y="143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7" y="128"/>
                  </a:lnTo>
                  <a:lnTo>
                    <a:pt x="27" y="109"/>
                  </a:lnTo>
                  <a:lnTo>
                    <a:pt x="38" y="91"/>
                  </a:lnTo>
                  <a:lnTo>
                    <a:pt x="54" y="76"/>
                  </a:lnTo>
                  <a:lnTo>
                    <a:pt x="73" y="63"/>
                  </a:lnTo>
                  <a:lnTo>
                    <a:pt x="75" y="62"/>
                  </a:lnTo>
                  <a:lnTo>
                    <a:pt x="75" y="59"/>
                  </a:lnTo>
                  <a:lnTo>
                    <a:pt x="75" y="57"/>
                  </a:lnTo>
                  <a:lnTo>
                    <a:pt x="65" y="31"/>
                  </a:lnTo>
                  <a:lnTo>
                    <a:pt x="65" y="30"/>
                  </a:lnTo>
                  <a:lnTo>
                    <a:pt x="64" y="30"/>
                  </a:lnTo>
                  <a:lnTo>
                    <a:pt x="61" y="30"/>
                  </a:lnTo>
                  <a:lnTo>
                    <a:pt x="59" y="31"/>
                  </a:lnTo>
                  <a:lnTo>
                    <a:pt x="58" y="31"/>
                  </a:lnTo>
                  <a:lnTo>
                    <a:pt x="56" y="31"/>
                  </a:lnTo>
                  <a:lnTo>
                    <a:pt x="55" y="30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9" y="16"/>
                  </a:lnTo>
                  <a:lnTo>
                    <a:pt x="93" y="2"/>
                  </a:lnTo>
                  <a:lnTo>
                    <a:pt x="98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170732" y="1478149"/>
            <a:ext cx="4754582" cy="2197100"/>
            <a:chOff x="6170732" y="1478149"/>
            <a:chExt cx="4754582" cy="2197100"/>
          </a:xfrm>
        </p:grpSpPr>
        <p:grpSp>
          <p:nvGrpSpPr>
            <p:cNvPr id="29" name="组 28"/>
            <p:cNvGrpSpPr/>
            <p:nvPr/>
          </p:nvGrpSpPr>
          <p:grpSpPr>
            <a:xfrm>
              <a:off x="6170732" y="1478149"/>
              <a:ext cx="4754582" cy="2197100"/>
              <a:chOff x="769918" y="1435100"/>
              <a:chExt cx="4754582" cy="219710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69918" y="1435100"/>
                <a:ext cx="4754582" cy="219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30655" y="2542931"/>
                <a:ext cx="4189045" cy="81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8-10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号字，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1.3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倍字间距。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030656" y="2145812"/>
                <a:ext cx="1918243" cy="41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点击此处添加标题</a:t>
                </a:r>
                <a:endParaRPr lang="en-US" altLang="zh-CN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77" name="Freeform 387"/>
            <p:cNvSpPr>
              <a:spLocks noEditPoints="1"/>
            </p:cNvSpPr>
            <p:nvPr/>
          </p:nvSpPr>
          <p:spPr bwMode="auto">
            <a:xfrm>
              <a:off x="6489954" y="1600466"/>
              <a:ext cx="429030" cy="568123"/>
            </a:xfrm>
            <a:custGeom>
              <a:avLst/>
              <a:gdLst>
                <a:gd name="T0" fmla="*/ 68 w 219"/>
                <a:gd name="T1" fmla="*/ 188 h 290"/>
                <a:gd name="T2" fmla="*/ 108 w 219"/>
                <a:gd name="T3" fmla="*/ 177 h 290"/>
                <a:gd name="T4" fmla="*/ 114 w 219"/>
                <a:gd name="T5" fmla="*/ 174 h 290"/>
                <a:gd name="T6" fmla="*/ 168 w 219"/>
                <a:gd name="T7" fmla="*/ 174 h 290"/>
                <a:gd name="T8" fmla="*/ 52 w 219"/>
                <a:gd name="T9" fmla="*/ 172 h 290"/>
                <a:gd name="T10" fmla="*/ 100 w 219"/>
                <a:gd name="T11" fmla="*/ 170 h 290"/>
                <a:gd name="T12" fmla="*/ 52 w 219"/>
                <a:gd name="T13" fmla="*/ 117 h 290"/>
                <a:gd name="T14" fmla="*/ 44 w 219"/>
                <a:gd name="T15" fmla="*/ 168 h 290"/>
                <a:gd name="T16" fmla="*/ 53 w 219"/>
                <a:gd name="T17" fmla="*/ 118 h 290"/>
                <a:gd name="T18" fmla="*/ 89 w 219"/>
                <a:gd name="T19" fmla="*/ 138 h 290"/>
                <a:gd name="T20" fmla="*/ 137 w 219"/>
                <a:gd name="T21" fmla="*/ 145 h 290"/>
                <a:gd name="T22" fmla="*/ 150 w 219"/>
                <a:gd name="T23" fmla="*/ 141 h 290"/>
                <a:gd name="T24" fmla="*/ 175 w 219"/>
                <a:gd name="T25" fmla="*/ 169 h 290"/>
                <a:gd name="T26" fmla="*/ 172 w 219"/>
                <a:gd name="T27" fmla="*/ 114 h 290"/>
                <a:gd name="T28" fmla="*/ 31 w 219"/>
                <a:gd name="T29" fmla="*/ 152 h 290"/>
                <a:gd name="T30" fmla="*/ 43 w 219"/>
                <a:gd name="T31" fmla="*/ 112 h 290"/>
                <a:gd name="T32" fmla="*/ 115 w 219"/>
                <a:gd name="T33" fmla="*/ 109 h 290"/>
                <a:gd name="T34" fmla="*/ 164 w 219"/>
                <a:gd name="T35" fmla="*/ 112 h 290"/>
                <a:gd name="T36" fmla="*/ 73 w 219"/>
                <a:gd name="T37" fmla="*/ 83 h 290"/>
                <a:gd name="T38" fmla="*/ 83 w 219"/>
                <a:gd name="T39" fmla="*/ 131 h 290"/>
                <a:gd name="T40" fmla="*/ 77 w 219"/>
                <a:gd name="T41" fmla="*/ 82 h 290"/>
                <a:gd name="T42" fmla="*/ 175 w 219"/>
                <a:gd name="T43" fmla="*/ 108 h 290"/>
                <a:gd name="T44" fmla="*/ 196 w 219"/>
                <a:gd name="T45" fmla="*/ 90 h 290"/>
                <a:gd name="T46" fmla="*/ 82 w 219"/>
                <a:gd name="T47" fmla="*/ 77 h 290"/>
                <a:gd name="T48" fmla="*/ 129 w 219"/>
                <a:gd name="T49" fmla="*/ 85 h 290"/>
                <a:gd name="T50" fmla="*/ 174 w 219"/>
                <a:gd name="T51" fmla="*/ 51 h 290"/>
                <a:gd name="T52" fmla="*/ 156 w 219"/>
                <a:gd name="T53" fmla="*/ 96 h 290"/>
                <a:gd name="T54" fmla="*/ 178 w 219"/>
                <a:gd name="T55" fmla="*/ 77 h 290"/>
                <a:gd name="T56" fmla="*/ 43 w 219"/>
                <a:gd name="T57" fmla="*/ 51 h 290"/>
                <a:gd name="T58" fmla="*/ 49 w 219"/>
                <a:gd name="T59" fmla="*/ 104 h 290"/>
                <a:gd name="T60" fmla="*/ 184 w 219"/>
                <a:gd name="T61" fmla="*/ 41 h 290"/>
                <a:gd name="T62" fmla="*/ 202 w 219"/>
                <a:gd name="T63" fmla="*/ 89 h 290"/>
                <a:gd name="T64" fmla="*/ 112 w 219"/>
                <a:gd name="T65" fmla="*/ 205 h 290"/>
                <a:gd name="T66" fmla="*/ 41 w 219"/>
                <a:gd name="T67" fmla="*/ 183 h 290"/>
                <a:gd name="T68" fmla="*/ 137 w 219"/>
                <a:gd name="T69" fmla="*/ 209 h 290"/>
                <a:gd name="T70" fmla="*/ 201 w 219"/>
                <a:gd name="T71" fmla="*/ 64 h 290"/>
                <a:gd name="T72" fmla="*/ 118 w 219"/>
                <a:gd name="T73" fmla="*/ 49 h 290"/>
                <a:gd name="T74" fmla="*/ 138 w 219"/>
                <a:gd name="T75" fmla="*/ 76 h 290"/>
                <a:gd name="T76" fmla="*/ 92 w 219"/>
                <a:gd name="T77" fmla="*/ 23 h 290"/>
                <a:gd name="T78" fmla="*/ 75 w 219"/>
                <a:gd name="T79" fmla="*/ 71 h 290"/>
                <a:gd name="T80" fmla="*/ 95 w 219"/>
                <a:gd name="T81" fmla="*/ 23 h 290"/>
                <a:gd name="T82" fmla="*/ 110 w 219"/>
                <a:gd name="T83" fmla="*/ 43 h 290"/>
                <a:gd name="T84" fmla="*/ 151 w 219"/>
                <a:gd name="T85" fmla="*/ 32 h 290"/>
                <a:gd name="T86" fmla="*/ 219 w 219"/>
                <a:gd name="T87" fmla="*/ 12 h 290"/>
                <a:gd name="T88" fmla="*/ 195 w 219"/>
                <a:gd name="T89" fmla="*/ 30 h 290"/>
                <a:gd name="T90" fmla="*/ 219 w 219"/>
                <a:gd name="T91" fmla="*/ 101 h 290"/>
                <a:gd name="T92" fmla="*/ 118 w 219"/>
                <a:gd name="T93" fmla="*/ 219 h 290"/>
                <a:gd name="T94" fmla="*/ 126 w 219"/>
                <a:gd name="T95" fmla="*/ 243 h 290"/>
                <a:gd name="T96" fmla="*/ 118 w 219"/>
                <a:gd name="T97" fmla="*/ 266 h 290"/>
                <a:gd name="T98" fmla="*/ 183 w 219"/>
                <a:gd name="T99" fmla="*/ 290 h 290"/>
                <a:gd name="T100" fmla="*/ 77 w 219"/>
                <a:gd name="T101" fmla="*/ 269 h 290"/>
                <a:gd name="T102" fmla="*/ 95 w 219"/>
                <a:gd name="T103" fmla="*/ 251 h 290"/>
                <a:gd name="T104" fmla="*/ 103 w 219"/>
                <a:gd name="T105" fmla="*/ 220 h 290"/>
                <a:gd name="T106" fmla="*/ 30 w 219"/>
                <a:gd name="T107" fmla="*/ 193 h 290"/>
                <a:gd name="T108" fmla="*/ 20 w 219"/>
                <a:gd name="T109" fmla="*/ 219 h 290"/>
                <a:gd name="T110" fmla="*/ 13 w 219"/>
                <a:gd name="T111" fmla="*/ 188 h 290"/>
                <a:gd name="T112" fmla="*/ 37 w 219"/>
                <a:gd name="T113" fmla="*/ 173 h 290"/>
                <a:gd name="T114" fmla="*/ 62 w 219"/>
                <a:gd name="T115" fmla="*/ 27 h 290"/>
                <a:gd name="T116" fmla="*/ 177 w 219"/>
                <a:gd name="T117" fmla="*/ 39 h 290"/>
                <a:gd name="T118" fmla="*/ 192 w 219"/>
                <a:gd name="T119" fmla="*/ 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290">
                  <a:moveTo>
                    <a:pt x="106" y="175"/>
                  </a:moveTo>
                  <a:lnTo>
                    <a:pt x="104" y="175"/>
                  </a:lnTo>
                  <a:lnTo>
                    <a:pt x="87" y="183"/>
                  </a:lnTo>
                  <a:lnTo>
                    <a:pt x="68" y="187"/>
                  </a:lnTo>
                  <a:lnTo>
                    <a:pt x="68" y="187"/>
                  </a:lnTo>
                  <a:lnTo>
                    <a:pt x="67" y="188"/>
                  </a:lnTo>
                  <a:lnTo>
                    <a:pt x="68" y="188"/>
                  </a:lnTo>
                  <a:lnTo>
                    <a:pt x="90" y="196"/>
                  </a:lnTo>
                  <a:lnTo>
                    <a:pt x="113" y="198"/>
                  </a:lnTo>
                  <a:lnTo>
                    <a:pt x="114" y="198"/>
                  </a:lnTo>
                  <a:lnTo>
                    <a:pt x="115" y="196"/>
                  </a:lnTo>
                  <a:lnTo>
                    <a:pt x="115" y="195"/>
                  </a:lnTo>
                  <a:lnTo>
                    <a:pt x="113" y="186"/>
                  </a:lnTo>
                  <a:lnTo>
                    <a:pt x="108" y="177"/>
                  </a:lnTo>
                  <a:lnTo>
                    <a:pt x="108" y="177"/>
                  </a:lnTo>
                  <a:lnTo>
                    <a:pt x="106" y="175"/>
                  </a:lnTo>
                  <a:close/>
                  <a:moveTo>
                    <a:pt x="142" y="150"/>
                  </a:moveTo>
                  <a:lnTo>
                    <a:pt x="141" y="150"/>
                  </a:lnTo>
                  <a:lnTo>
                    <a:pt x="115" y="170"/>
                  </a:lnTo>
                  <a:lnTo>
                    <a:pt x="114" y="172"/>
                  </a:lnTo>
                  <a:lnTo>
                    <a:pt x="114" y="174"/>
                  </a:lnTo>
                  <a:lnTo>
                    <a:pt x="123" y="195"/>
                  </a:lnTo>
                  <a:lnTo>
                    <a:pt x="124" y="197"/>
                  </a:lnTo>
                  <a:lnTo>
                    <a:pt x="126" y="197"/>
                  </a:lnTo>
                  <a:lnTo>
                    <a:pt x="147" y="189"/>
                  </a:lnTo>
                  <a:lnTo>
                    <a:pt x="168" y="177"/>
                  </a:lnTo>
                  <a:lnTo>
                    <a:pt x="168" y="175"/>
                  </a:lnTo>
                  <a:lnTo>
                    <a:pt x="168" y="174"/>
                  </a:lnTo>
                  <a:lnTo>
                    <a:pt x="168" y="173"/>
                  </a:lnTo>
                  <a:lnTo>
                    <a:pt x="145" y="150"/>
                  </a:lnTo>
                  <a:lnTo>
                    <a:pt x="143" y="150"/>
                  </a:lnTo>
                  <a:lnTo>
                    <a:pt x="142" y="150"/>
                  </a:lnTo>
                  <a:close/>
                  <a:moveTo>
                    <a:pt x="81" y="143"/>
                  </a:moveTo>
                  <a:lnTo>
                    <a:pt x="80" y="143"/>
                  </a:lnTo>
                  <a:lnTo>
                    <a:pt x="52" y="172"/>
                  </a:lnTo>
                  <a:lnTo>
                    <a:pt x="52" y="174"/>
                  </a:lnTo>
                  <a:lnTo>
                    <a:pt x="52" y="175"/>
                  </a:lnTo>
                  <a:lnTo>
                    <a:pt x="53" y="177"/>
                  </a:lnTo>
                  <a:lnTo>
                    <a:pt x="64" y="179"/>
                  </a:lnTo>
                  <a:lnTo>
                    <a:pt x="77" y="179"/>
                  </a:lnTo>
                  <a:lnTo>
                    <a:pt x="90" y="175"/>
                  </a:lnTo>
                  <a:lnTo>
                    <a:pt x="100" y="170"/>
                  </a:lnTo>
                  <a:lnTo>
                    <a:pt x="101" y="169"/>
                  </a:lnTo>
                  <a:lnTo>
                    <a:pt x="103" y="168"/>
                  </a:lnTo>
                  <a:lnTo>
                    <a:pt x="101" y="166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1" y="143"/>
                  </a:lnTo>
                  <a:close/>
                  <a:moveTo>
                    <a:pt x="52" y="117"/>
                  </a:moveTo>
                  <a:lnTo>
                    <a:pt x="50" y="118"/>
                  </a:lnTo>
                  <a:lnTo>
                    <a:pt x="49" y="119"/>
                  </a:lnTo>
                  <a:lnTo>
                    <a:pt x="44" y="129"/>
                  </a:lnTo>
                  <a:lnTo>
                    <a:pt x="40" y="142"/>
                  </a:lnTo>
                  <a:lnTo>
                    <a:pt x="40" y="155"/>
                  </a:lnTo>
                  <a:lnTo>
                    <a:pt x="43" y="166"/>
                  </a:lnTo>
                  <a:lnTo>
                    <a:pt x="44" y="168"/>
                  </a:lnTo>
                  <a:lnTo>
                    <a:pt x="45" y="168"/>
                  </a:lnTo>
                  <a:lnTo>
                    <a:pt x="48" y="168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6" y="136"/>
                  </a:lnTo>
                  <a:lnTo>
                    <a:pt x="76" y="135"/>
                  </a:lnTo>
                  <a:lnTo>
                    <a:pt x="53" y="118"/>
                  </a:lnTo>
                  <a:lnTo>
                    <a:pt x="52" y="117"/>
                  </a:lnTo>
                  <a:close/>
                  <a:moveTo>
                    <a:pt x="110" y="115"/>
                  </a:moveTo>
                  <a:lnTo>
                    <a:pt x="109" y="115"/>
                  </a:lnTo>
                  <a:lnTo>
                    <a:pt x="108" y="117"/>
                  </a:lnTo>
                  <a:lnTo>
                    <a:pt x="89" y="135"/>
                  </a:lnTo>
                  <a:lnTo>
                    <a:pt x="89" y="136"/>
                  </a:lnTo>
                  <a:lnTo>
                    <a:pt x="89" y="138"/>
                  </a:lnTo>
                  <a:lnTo>
                    <a:pt x="89" y="140"/>
                  </a:lnTo>
                  <a:lnTo>
                    <a:pt x="108" y="164"/>
                  </a:lnTo>
                  <a:lnTo>
                    <a:pt x="109" y="164"/>
                  </a:lnTo>
                  <a:lnTo>
                    <a:pt x="110" y="165"/>
                  </a:lnTo>
                  <a:lnTo>
                    <a:pt x="112" y="164"/>
                  </a:lnTo>
                  <a:lnTo>
                    <a:pt x="136" y="146"/>
                  </a:lnTo>
                  <a:lnTo>
                    <a:pt x="137" y="145"/>
                  </a:lnTo>
                  <a:lnTo>
                    <a:pt x="137" y="142"/>
                  </a:lnTo>
                  <a:lnTo>
                    <a:pt x="136" y="141"/>
                  </a:lnTo>
                  <a:lnTo>
                    <a:pt x="112" y="117"/>
                  </a:lnTo>
                  <a:lnTo>
                    <a:pt x="110" y="115"/>
                  </a:lnTo>
                  <a:close/>
                  <a:moveTo>
                    <a:pt x="172" y="114"/>
                  </a:moveTo>
                  <a:lnTo>
                    <a:pt x="169" y="115"/>
                  </a:lnTo>
                  <a:lnTo>
                    <a:pt x="150" y="141"/>
                  </a:lnTo>
                  <a:lnTo>
                    <a:pt x="149" y="142"/>
                  </a:lnTo>
                  <a:lnTo>
                    <a:pt x="149" y="145"/>
                  </a:lnTo>
                  <a:lnTo>
                    <a:pt x="150" y="146"/>
                  </a:lnTo>
                  <a:lnTo>
                    <a:pt x="172" y="168"/>
                  </a:lnTo>
                  <a:lnTo>
                    <a:pt x="173" y="169"/>
                  </a:lnTo>
                  <a:lnTo>
                    <a:pt x="174" y="169"/>
                  </a:lnTo>
                  <a:lnTo>
                    <a:pt x="175" y="169"/>
                  </a:lnTo>
                  <a:lnTo>
                    <a:pt x="177" y="168"/>
                  </a:lnTo>
                  <a:lnTo>
                    <a:pt x="189" y="149"/>
                  </a:lnTo>
                  <a:lnTo>
                    <a:pt x="196" y="127"/>
                  </a:lnTo>
                  <a:lnTo>
                    <a:pt x="196" y="124"/>
                  </a:lnTo>
                  <a:lnTo>
                    <a:pt x="195" y="123"/>
                  </a:lnTo>
                  <a:lnTo>
                    <a:pt x="173" y="114"/>
                  </a:lnTo>
                  <a:lnTo>
                    <a:pt x="172" y="114"/>
                  </a:lnTo>
                  <a:close/>
                  <a:moveTo>
                    <a:pt x="25" y="104"/>
                  </a:moveTo>
                  <a:lnTo>
                    <a:pt x="23" y="104"/>
                  </a:lnTo>
                  <a:lnTo>
                    <a:pt x="21" y="105"/>
                  </a:lnTo>
                  <a:lnTo>
                    <a:pt x="21" y="106"/>
                  </a:lnTo>
                  <a:lnTo>
                    <a:pt x="23" y="129"/>
                  </a:lnTo>
                  <a:lnTo>
                    <a:pt x="31" y="151"/>
                  </a:lnTo>
                  <a:lnTo>
                    <a:pt x="31" y="152"/>
                  </a:lnTo>
                  <a:lnTo>
                    <a:pt x="32" y="151"/>
                  </a:lnTo>
                  <a:lnTo>
                    <a:pt x="32" y="151"/>
                  </a:lnTo>
                  <a:lnTo>
                    <a:pt x="36" y="132"/>
                  </a:lnTo>
                  <a:lnTo>
                    <a:pt x="44" y="115"/>
                  </a:lnTo>
                  <a:lnTo>
                    <a:pt x="44" y="113"/>
                  </a:lnTo>
                  <a:lnTo>
                    <a:pt x="43" y="112"/>
                  </a:lnTo>
                  <a:lnTo>
                    <a:pt x="43" y="112"/>
                  </a:lnTo>
                  <a:lnTo>
                    <a:pt x="34" y="106"/>
                  </a:lnTo>
                  <a:lnTo>
                    <a:pt x="25" y="104"/>
                  </a:lnTo>
                  <a:close/>
                  <a:moveTo>
                    <a:pt x="137" y="89"/>
                  </a:moveTo>
                  <a:lnTo>
                    <a:pt x="136" y="89"/>
                  </a:lnTo>
                  <a:lnTo>
                    <a:pt x="135" y="90"/>
                  </a:lnTo>
                  <a:lnTo>
                    <a:pt x="117" y="108"/>
                  </a:lnTo>
                  <a:lnTo>
                    <a:pt x="115" y="109"/>
                  </a:lnTo>
                  <a:lnTo>
                    <a:pt x="115" y="110"/>
                  </a:lnTo>
                  <a:lnTo>
                    <a:pt x="117" y="112"/>
                  </a:lnTo>
                  <a:lnTo>
                    <a:pt x="141" y="137"/>
                  </a:lnTo>
                  <a:lnTo>
                    <a:pt x="142" y="137"/>
                  </a:lnTo>
                  <a:lnTo>
                    <a:pt x="145" y="137"/>
                  </a:lnTo>
                  <a:lnTo>
                    <a:pt x="164" y="113"/>
                  </a:lnTo>
                  <a:lnTo>
                    <a:pt x="164" y="112"/>
                  </a:lnTo>
                  <a:lnTo>
                    <a:pt x="164" y="109"/>
                  </a:lnTo>
                  <a:lnTo>
                    <a:pt x="163" y="109"/>
                  </a:lnTo>
                  <a:lnTo>
                    <a:pt x="138" y="90"/>
                  </a:lnTo>
                  <a:lnTo>
                    <a:pt x="137" y="89"/>
                  </a:lnTo>
                  <a:close/>
                  <a:moveTo>
                    <a:pt x="77" y="82"/>
                  </a:moveTo>
                  <a:lnTo>
                    <a:pt x="75" y="82"/>
                  </a:lnTo>
                  <a:lnTo>
                    <a:pt x="73" y="83"/>
                  </a:lnTo>
                  <a:lnTo>
                    <a:pt x="55" y="108"/>
                  </a:lnTo>
                  <a:lnTo>
                    <a:pt x="54" y="109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80" y="131"/>
                  </a:lnTo>
                  <a:lnTo>
                    <a:pt x="81" y="131"/>
                  </a:lnTo>
                  <a:lnTo>
                    <a:pt x="83" y="131"/>
                  </a:lnTo>
                  <a:lnTo>
                    <a:pt x="85" y="131"/>
                  </a:lnTo>
                  <a:lnTo>
                    <a:pt x="103" y="112"/>
                  </a:lnTo>
                  <a:lnTo>
                    <a:pt x="104" y="110"/>
                  </a:lnTo>
                  <a:lnTo>
                    <a:pt x="104" y="109"/>
                  </a:lnTo>
                  <a:lnTo>
                    <a:pt x="103" y="108"/>
                  </a:lnTo>
                  <a:lnTo>
                    <a:pt x="78" y="83"/>
                  </a:lnTo>
                  <a:lnTo>
                    <a:pt x="77" y="82"/>
                  </a:lnTo>
                  <a:close/>
                  <a:moveTo>
                    <a:pt x="187" y="68"/>
                  </a:moveTo>
                  <a:lnTo>
                    <a:pt x="186" y="68"/>
                  </a:lnTo>
                  <a:lnTo>
                    <a:pt x="186" y="69"/>
                  </a:lnTo>
                  <a:lnTo>
                    <a:pt x="183" y="87"/>
                  </a:lnTo>
                  <a:lnTo>
                    <a:pt x="175" y="105"/>
                  </a:lnTo>
                  <a:lnTo>
                    <a:pt x="175" y="106"/>
                  </a:lnTo>
                  <a:lnTo>
                    <a:pt x="175" y="108"/>
                  </a:lnTo>
                  <a:lnTo>
                    <a:pt x="177" y="109"/>
                  </a:lnTo>
                  <a:lnTo>
                    <a:pt x="186" y="113"/>
                  </a:lnTo>
                  <a:lnTo>
                    <a:pt x="195" y="117"/>
                  </a:lnTo>
                  <a:lnTo>
                    <a:pt x="196" y="117"/>
                  </a:lnTo>
                  <a:lnTo>
                    <a:pt x="197" y="115"/>
                  </a:lnTo>
                  <a:lnTo>
                    <a:pt x="197" y="114"/>
                  </a:lnTo>
                  <a:lnTo>
                    <a:pt x="196" y="90"/>
                  </a:lnTo>
                  <a:lnTo>
                    <a:pt x="187" y="68"/>
                  </a:lnTo>
                  <a:lnTo>
                    <a:pt x="187" y="68"/>
                  </a:lnTo>
                  <a:close/>
                  <a:moveTo>
                    <a:pt x="108" y="55"/>
                  </a:moveTo>
                  <a:lnTo>
                    <a:pt x="106" y="55"/>
                  </a:lnTo>
                  <a:lnTo>
                    <a:pt x="82" y="74"/>
                  </a:lnTo>
                  <a:lnTo>
                    <a:pt x="82" y="76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82" y="78"/>
                  </a:lnTo>
                  <a:lnTo>
                    <a:pt x="108" y="103"/>
                  </a:lnTo>
                  <a:lnTo>
                    <a:pt x="109" y="104"/>
                  </a:lnTo>
                  <a:lnTo>
                    <a:pt x="110" y="104"/>
                  </a:lnTo>
                  <a:lnTo>
                    <a:pt x="112" y="103"/>
                  </a:lnTo>
                  <a:lnTo>
                    <a:pt x="129" y="85"/>
                  </a:lnTo>
                  <a:lnTo>
                    <a:pt x="131" y="83"/>
                  </a:lnTo>
                  <a:lnTo>
                    <a:pt x="131" y="82"/>
                  </a:lnTo>
                  <a:lnTo>
                    <a:pt x="129" y="81"/>
                  </a:lnTo>
                  <a:lnTo>
                    <a:pt x="110" y="57"/>
                  </a:lnTo>
                  <a:lnTo>
                    <a:pt x="109" y="55"/>
                  </a:lnTo>
                  <a:lnTo>
                    <a:pt x="108" y="55"/>
                  </a:lnTo>
                  <a:close/>
                  <a:moveTo>
                    <a:pt x="174" y="51"/>
                  </a:moveTo>
                  <a:lnTo>
                    <a:pt x="173" y="51"/>
                  </a:lnTo>
                  <a:lnTo>
                    <a:pt x="172" y="53"/>
                  </a:lnTo>
                  <a:lnTo>
                    <a:pt x="143" y="81"/>
                  </a:lnTo>
                  <a:lnTo>
                    <a:pt x="142" y="83"/>
                  </a:lnTo>
                  <a:lnTo>
                    <a:pt x="145" y="86"/>
                  </a:lnTo>
                  <a:lnTo>
                    <a:pt x="150" y="91"/>
                  </a:lnTo>
                  <a:lnTo>
                    <a:pt x="156" y="96"/>
                  </a:lnTo>
                  <a:lnTo>
                    <a:pt x="161" y="100"/>
                  </a:lnTo>
                  <a:lnTo>
                    <a:pt x="165" y="103"/>
                  </a:lnTo>
                  <a:lnTo>
                    <a:pt x="166" y="103"/>
                  </a:lnTo>
                  <a:lnTo>
                    <a:pt x="169" y="103"/>
                  </a:lnTo>
                  <a:lnTo>
                    <a:pt x="170" y="101"/>
                  </a:lnTo>
                  <a:lnTo>
                    <a:pt x="174" y="90"/>
                  </a:lnTo>
                  <a:lnTo>
                    <a:pt x="178" y="77"/>
                  </a:lnTo>
                  <a:lnTo>
                    <a:pt x="179" y="64"/>
                  </a:lnTo>
                  <a:lnTo>
                    <a:pt x="177" y="53"/>
                  </a:lnTo>
                  <a:lnTo>
                    <a:pt x="175" y="53"/>
                  </a:lnTo>
                  <a:lnTo>
                    <a:pt x="174" y="51"/>
                  </a:lnTo>
                  <a:close/>
                  <a:moveTo>
                    <a:pt x="45" y="51"/>
                  </a:moveTo>
                  <a:lnTo>
                    <a:pt x="44" y="51"/>
                  </a:lnTo>
                  <a:lnTo>
                    <a:pt x="43" y="51"/>
                  </a:lnTo>
                  <a:lnTo>
                    <a:pt x="30" y="72"/>
                  </a:lnTo>
                  <a:lnTo>
                    <a:pt x="22" y="94"/>
                  </a:lnTo>
                  <a:lnTo>
                    <a:pt x="22" y="95"/>
                  </a:lnTo>
                  <a:lnTo>
                    <a:pt x="25" y="96"/>
                  </a:lnTo>
                  <a:lnTo>
                    <a:pt x="45" y="105"/>
                  </a:lnTo>
                  <a:lnTo>
                    <a:pt x="48" y="105"/>
                  </a:lnTo>
                  <a:lnTo>
                    <a:pt x="49" y="104"/>
                  </a:lnTo>
                  <a:lnTo>
                    <a:pt x="69" y="78"/>
                  </a:lnTo>
                  <a:lnTo>
                    <a:pt x="69" y="77"/>
                  </a:lnTo>
                  <a:lnTo>
                    <a:pt x="69" y="76"/>
                  </a:lnTo>
                  <a:lnTo>
                    <a:pt x="69" y="74"/>
                  </a:lnTo>
                  <a:lnTo>
                    <a:pt x="46" y="51"/>
                  </a:lnTo>
                  <a:lnTo>
                    <a:pt x="45" y="51"/>
                  </a:lnTo>
                  <a:close/>
                  <a:moveTo>
                    <a:pt x="184" y="41"/>
                  </a:moveTo>
                  <a:lnTo>
                    <a:pt x="183" y="41"/>
                  </a:lnTo>
                  <a:lnTo>
                    <a:pt x="182" y="43"/>
                  </a:lnTo>
                  <a:lnTo>
                    <a:pt x="181" y="43"/>
                  </a:lnTo>
                  <a:lnTo>
                    <a:pt x="181" y="45"/>
                  </a:lnTo>
                  <a:lnTo>
                    <a:pt x="181" y="48"/>
                  </a:lnTo>
                  <a:lnTo>
                    <a:pt x="195" y="67"/>
                  </a:lnTo>
                  <a:lnTo>
                    <a:pt x="202" y="89"/>
                  </a:lnTo>
                  <a:lnTo>
                    <a:pt x="205" y="112"/>
                  </a:lnTo>
                  <a:lnTo>
                    <a:pt x="201" y="135"/>
                  </a:lnTo>
                  <a:lnTo>
                    <a:pt x="192" y="158"/>
                  </a:lnTo>
                  <a:lnTo>
                    <a:pt x="177" y="177"/>
                  </a:lnTo>
                  <a:lnTo>
                    <a:pt x="158" y="192"/>
                  </a:lnTo>
                  <a:lnTo>
                    <a:pt x="136" y="201"/>
                  </a:lnTo>
                  <a:lnTo>
                    <a:pt x="112" y="205"/>
                  </a:lnTo>
                  <a:lnTo>
                    <a:pt x="89" y="203"/>
                  </a:lnTo>
                  <a:lnTo>
                    <a:pt x="67" y="195"/>
                  </a:lnTo>
                  <a:lnTo>
                    <a:pt x="46" y="182"/>
                  </a:lnTo>
                  <a:lnTo>
                    <a:pt x="44" y="181"/>
                  </a:lnTo>
                  <a:lnTo>
                    <a:pt x="43" y="182"/>
                  </a:lnTo>
                  <a:lnTo>
                    <a:pt x="41" y="183"/>
                  </a:lnTo>
                  <a:lnTo>
                    <a:pt x="41" y="183"/>
                  </a:lnTo>
                  <a:lnTo>
                    <a:pt x="40" y="184"/>
                  </a:lnTo>
                  <a:lnTo>
                    <a:pt x="41" y="186"/>
                  </a:lnTo>
                  <a:lnTo>
                    <a:pt x="41" y="187"/>
                  </a:lnTo>
                  <a:lnTo>
                    <a:pt x="63" y="201"/>
                  </a:lnTo>
                  <a:lnTo>
                    <a:pt x="87" y="210"/>
                  </a:lnTo>
                  <a:lnTo>
                    <a:pt x="113" y="212"/>
                  </a:lnTo>
                  <a:lnTo>
                    <a:pt x="137" y="209"/>
                  </a:lnTo>
                  <a:lnTo>
                    <a:pt x="160" y="198"/>
                  </a:lnTo>
                  <a:lnTo>
                    <a:pt x="182" y="182"/>
                  </a:lnTo>
                  <a:lnTo>
                    <a:pt x="198" y="161"/>
                  </a:lnTo>
                  <a:lnTo>
                    <a:pt x="207" y="138"/>
                  </a:lnTo>
                  <a:lnTo>
                    <a:pt x="211" y="113"/>
                  </a:lnTo>
                  <a:lnTo>
                    <a:pt x="209" y="89"/>
                  </a:lnTo>
                  <a:lnTo>
                    <a:pt x="201" y="64"/>
                  </a:lnTo>
                  <a:lnTo>
                    <a:pt x="186" y="43"/>
                  </a:lnTo>
                  <a:lnTo>
                    <a:pt x="186" y="41"/>
                  </a:lnTo>
                  <a:lnTo>
                    <a:pt x="184" y="41"/>
                  </a:lnTo>
                  <a:close/>
                  <a:moveTo>
                    <a:pt x="155" y="40"/>
                  </a:moveTo>
                  <a:lnTo>
                    <a:pt x="142" y="41"/>
                  </a:lnTo>
                  <a:lnTo>
                    <a:pt x="129" y="45"/>
                  </a:lnTo>
                  <a:lnTo>
                    <a:pt x="118" y="49"/>
                  </a:lnTo>
                  <a:lnTo>
                    <a:pt x="117" y="50"/>
                  </a:lnTo>
                  <a:lnTo>
                    <a:pt x="117" y="53"/>
                  </a:lnTo>
                  <a:lnTo>
                    <a:pt x="117" y="54"/>
                  </a:lnTo>
                  <a:lnTo>
                    <a:pt x="135" y="76"/>
                  </a:lnTo>
                  <a:lnTo>
                    <a:pt x="136" y="77"/>
                  </a:lnTo>
                  <a:lnTo>
                    <a:pt x="137" y="77"/>
                  </a:lnTo>
                  <a:lnTo>
                    <a:pt x="138" y="76"/>
                  </a:lnTo>
                  <a:lnTo>
                    <a:pt x="166" y="48"/>
                  </a:lnTo>
                  <a:lnTo>
                    <a:pt x="168" y="46"/>
                  </a:lnTo>
                  <a:lnTo>
                    <a:pt x="168" y="45"/>
                  </a:lnTo>
                  <a:lnTo>
                    <a:pt x="166" y="44"/>
                  </a:lnTo>
                  <a:lnTo>
                    <a:pt x="166" y="43"/>
                  </a:lnTo>
                  <a:lnTo>
                    <a:pt x="155" y="40"/>
                  </a:lnTo>
                  <a:close/>
                  <a:moveTo>
                    <a:pt x="92" y="23"/>
                  </a:moveTo>
                  <a:lnTo>
                    <a:pt x="71" y="30"/>
                  </a:lnTo>
                  <a:lnTo>
                    <a:pt x="52" y="43"/>
                  </a:lnTo>
                  <a:lnTo>
                    <a:pt x="50" y="44"/>
                  </a:lnTo>
                  <a:lnTo>
                    <a:pt x="50" y="46"/>
                  </a:lnTo>
                  <a:lnTo>
                    <a:pt x="52" y="48"/>
                  </a:lnTo>
                  <a:lnTo>
                    <a:pt x="73" y="69"/>
                  </a:lnTo>
                  <a:lnTo>
                    <a:pt x="75" y="71"/>
                  </a:lnTo>
                  <a:lnTo>
                    <a:pt x="77" y="71"/>
                  </a:lnTo>
                  <a:lnTo>
                    <a:pt x="78" y="69"/>
                  </a:lnTo>
                  <a:lnTo>
                    <a:pt x="104" y="50"/>
                  </a:lnTo>
                  <a:lnTo>
                    <a:pt x="105" y="48"/>
                  </a:lnTo>
                  <a:lnTo>
                    <a:pt x="105" y="46"/>
                  </a:lnTo>
                  <a:lnTo>
                    <a:pt x="96" y="25"/>
                  </a:lnTo>
                  <a:lnTo>
                    <a:pt x="95" y="23"/>
                  </a:lnTo>
                  <a:lnTo>
                    <a:pt x="92" y="23"/>
                  </a:lnTo>
                  <a:close/>
                  <a:moveTo>
                    <a:pt x="105" y="22"/>
                  </a:moveTo>
                  <a:lnTo>
                    <a:pt x="104" y="22"/>
                  </a:lnTo>
                  <a:lnTo>
                    <a:pt x="103" y="23"/>
                  </a:lnTo>
                  <a:lnTo>
                    <a:pt x="103" y="25"/>
                  </a:lnTo>
                  <a:lnTo>
                    <a:pt x="106" y="34"/>
                  </a:lnTo>
                  <a:lnTo>
                    <a:pt x="110" y="43"/>
                  </a:lnTo>
                  <a:lnTo>
                    <a:pt x="112" y="44"/>
                  </a:lnTo>
                  <a:lnTo>
                    <a:pt x="113" y="44"/>
                  </a:lnTo>
                  <a:lnTo>
                    <a:pt x="114" y="44"/>
                  </a:lnTo>
                  <a:lnTo>
                    <a:pt x="132" y="36"/>
                  </a:lnTo>
                  <a:lnTo>
                    <a:pt x="150" y="34"/>
                  </a:lnTo>
                  <a:lnTo>
                    <a:pt x="151" y="34"/>
                  </a:lnTo>
                  <a:lnTo>
                    <a:pt x="151" y="32"/>
                  </a:lnTo>
                  <a:lnTo>
                    <a:pt x="151" y="32"/>
                  </a:lnTo>
                  <a:lnTo>
                    <a:pt x="129" y="23"/>
                  </a:lnTo>
                  <a:lnTo>
                    <a:pt x="105" y="22"/>
                  </a:lnTo>
                  <a:close/>
                  <a:moveTo>
                    <a:pt x="198" y="0"/>
                  </a:moveTo>
                  <a:lnTo>
                    <a:pt x="207" y="0"/>
                  </a:lnTo>
                  <a:lnTo>
                    <a:pt x="214" y="6"/>
                  </a:lnTo>
                  <a:lnTo>
                    <a:pt x="219" y="12"/>
                  </a:lnTo>
                  <a:lnTo>
                    <a:pt x="219" y="21"/>
                  </a:lnTo>
                  <a:lnTo>
                    <a:pt x="214" y="27"/>
                  </a:lnTo>
                  <a:lnTo>
                    <a:pt x="210" y="31"/>
                  </a:lnTo>
                  <a:lnTo>
                    <a:pt x="206" y="32"/>
                  </a:lnTo>
                  <a:lnTo>
                    <a:pt x="201" y="32"/>
                  </a:lnTo>
                  <a:lnTo>
                    <a:pt x="196" y="31"/>
                  </a:lnTo>
                  <a:lnTo>
                    <a:pt x="195" y="30"/>
                  </a:lnTo>
                  <a:lnTo>
                    <a:pt x="193" y="31"/>
                  </a:lnTo>
                  <a:lnTo>
                    <a:pt x="191" y="34"/>
                  </a:lnTo>
                  <a:lnTo>
                    <a:pt x="189" y="35"/>
                  </a:lnTo>
                  <a:lnTo>
                    <a:pt x="191" y="37"/>
                  </a:lnTo>
                  <a:lnTo>
                    <a:pt x="205" y="57"/>
                  </a:lnTo>
                  <a:lnTo>
                    <a:pt x="214" y="78"/>
                  </a:lnTo>
                  <a:lnTo>
                    <a:pt x="219" y="101"/>
                  </a:lnTo>
                  <a:lnTo>
                    <a:pt x="218" y="124"/>
                  </a:lnTo>
                  <a:lnTo>
                    <a:pt x="212" y="147"/>
                  </a:lnTo>
                  <a:lnTo>
                    <a:pt x="202" y="168"/>
                  </a:lnTo>
                  <a:lnTo>
                    <a:pt x="187" y="187"/>
                  </a:lnTo>
                  <a:lnTo>
                    <a:pt x="165" y="203"/>
                  </a:lnTo>
                  <a:lnTo>
                    <a:pt x="142" y="214"/>
                  </a:lnTo>
                  <a:lnTo>
                    <a:pt x="118" y="219"/>
                  </a:lnTo>
                  <a:lnTo>
                    <a:pt x="115" y="220"/>
                  </a:lnTo>
                  <a:lnTo>
                    <a:pt x="115" y="221"/>
                  </a:lnTo>
                  <a:lnTo>
                    <a:pt x="115" y="225"/>
                  </a:lnTo>
                  <a:lnTo>
                    <a:pt x="115" y="228"/>
                  </a:lnTo>
                  <a:lnTo>
                    <a:pt x="117" y="228"/>
                  </a:lnTo>
                  <a:lnTo>
                    <a:pt x="123" y="234"/>
                  </a:lnTo>
                  <a:lnTo>
                    <a:pt x="126" y="243"/>
                  </a:lnTo>
                  <a:lnTo>
                    <a:pt x="123" y="251"/>
                  </a:lnTo>
                  <a:lnTo>
                    <a:pt x="117" y="257"/>
                  </a:lnTo>
                  <a:lnTo>
                    <a:pt x="115" y="257"/>
                  </a:lnTo>
                  <a:lnTo>
                    <a:pt x="115" y="260"/>
                  </a:lnTo>
                  <a:lnTo>
                    <a:pt x="115" y="264"/>
                  </a:lnTo>
                  <a:lnTo>
                    <a:pt x="115" y="265"/>
                  </a:lnTo>
                  <a:lnTo>
                    <a:pt x="118" y="266"/>
                  </a:lnTo>
                  <a:lnTo>
                    <a:pt x="141" y="269"/>
                  </a:lnTo>
                  <a:lnTo>
                    <a:pt x="164" y="275"/>
                  </a:lnTo>
                  <a:lnTo>
                    <a:pt x="184" y="285"/>
                  </a:lnTo>
                  <a:lnTo>
                    <a:pt x="186" y="287"/>
                  </a:lnTo>
                  <a:lnTo>
                    <a:pt x="186" y="288"/>
                  </a:lnTo>
                  <a:lnTo>
                    <a:pt x="184" y="290"/>
                  </a:lnTo>
                  <a:lnTo>
                    <a:pt x="183" y="290"/>
                  </a:lnTo>
                  <a:lnTo>
                    <a:pt x="35" y="290"/>
                  </a:lnTo>
                  <a:lnTo>
                    <a:pt x="34" y="290"/>
                  </a:lnTo>
                  <a:lnTo>
                    <a:pt x="32" y="288"/>
                  </a:lnTo>
                  <a:lnTo>
                    <a:pt x="32" y="287"/>
                  </a:lnTo>
                  <a:lnTo>
                    <a:pt x="34" y="285"/>
                  </a:lnTo>
                  <a:lnTo>
                    <a:pt x="55" y="275"/>
                  </a:lnTo>
                  <a:lnTo>
                    <a:pt x="77" y="269"/>
                  </a:lnTo>
                  <a:lnTo>
                    <a:pt x="100" y="266"/>
                  </a:lnTo>
                  <a:lnTo>
                    <a:pt x="103" y="265"/>
                  </a:lnTo>
                  <a:lnTo>
                    <a:pt x="104" y="264"/>
                  </a:lnTo>
                  <a:lnTo>
                    <a:pt x="104" y="260"/>
                  </a:lnTo>
                  <a:lnTo>
                    <a:pt x="103" y="257"/>
                  </a:lnTo>
                  <a:lnTo>
                    <a:pt x="101" y="257"/>
                  </a:lnTo>
                  <a:lnTo>
                    <a:pt x="95" y="251"/>
                  </a:lnTo>
                  <a:lnTo>
                    <a:pt x="94" y="243"/>
                  </a:lnTo>
                  <a:lnTo>
                    <a:pt x="95" y="234"/>
                  </a:lnTo>
                  <a:lnTo>
                    <a:pt x="101" y="228"/>
                  </a:lnTo>
                  <a:lnTo>
                    <a:pt x="103" y="228"/>
                  </a:lnTo>
                  <a:lnTo>
                    <a:pt x="104" y="225"/>
                  </a:lnTo>
                  <a:lnTo>
                    <a:pt x="104" y="221"/>
                  </a:lnTo>
                  <a:lnTo>
                    <a:pt x="103" y="220"/>
                  </a:lnTo>
                  <a:lnTo>
                    <a:pt x="101" y="219"/>
                  </a:lnTo>
                  <a:lnTo>
                    <a:pt x="78" y="215"/>
                  </a:lnTo>
                  <a:lnTo>
                    <a:pt x="57" y="206"/>
                  </a:lnTo>
                  <a:lnTo>
                    <a:pt x="36" y="192"/>
                  </a:lnTo>
                  <a:lnTo>
                    <a:pt x="35" y="191"/>
                  </a:lnTo>
                  <a:lnTo>
                    <a:pt x="32" y="192"/>
                  </a:lnTo>
                  <a:lnTo>
                    <a:pt x="30" y="193"/>
                  </a:lnTo>
                  <a:lnTo>
                    <a:pt x="30" y="196"/>
                  </a:lnTo>
                  <a:lnTo>
                    <a:pt x="30" y="197"/>
                  </a:lnTo>
                  <a:lnTo>
                    <a:pt x="31" y="202"/>
                  </a:lnTo>
                  <a:lnTo>
                    <a:pt x="31" y="206"/>
                  </a:lnTo>
                  <a:lnTo>
                    <a:pt x="30" y="211"/>
                  </a:lnTo>
                  <a:lnTo>
                    <a:pt x="27" y="215"/>
                  </a:lnTo>
                  <a:lnTo>
                    <a:pt x="20" y="219"/>
                  </a:lnTo>
                  <a:lnTo>
                    <a:pt x="12" y="219"/>
                  </a:lnTo>
                  <a:lnTo>
                    <a:pt x="4" y="215"/>
                  </a:lnTo>
                  <a:lnTo>
                    <a:pt x="0" y="207"/>
                  </a:lnTo>
                  <a:lnTo>
                    <a:pt x="0" y="200"/>
                  </a:lnTo>
                  <a:lnTo>
                    <a:pt x="4" y="192"/>
                  </a:lnTo>
                  <a:lnTo>
                    <a:pt x="8" y="189"/>
                  </a:lnTo>
                  <a:lnTo>
                    <a:pt x="13" y="188"/>
                  </a:lnTo>
                  <a:lnTo>
                    <a:pt x="17" y="188"/>
                  </a:lnTo>
                  <a:lnTo>
                    <a:pt x="22" y="189"/>
                  </a:lnTo>
                  <a:lnTo>
                    <a:pt x="23" y="189"/>
                  </a:lnTo>
                  <a:lnTo>
                    <a:pt x="26" y="189"/>
                  </a:lnTo>
                  <a:lnTo>
                    <a:pt x="37" y="177"/>
                  </a:lnTo>
                  <a:lnTo>
                    <a:pt x="39" y="175"/>
                  </a:lnTo>
                  <a:lnTo>
                    <a:pt x="37" y="173"/>
                  </a:lnTo>
                  <a:lnTo>
                    <a:pt x="25" y="152"/>
                  </a:lnTo>
                  <a:lnTo>
                    <a:pt x="16" y="131"/>
                  </a:lnTo>
                  <a:lnTo>
                    <a:pt x="14" y="108"/>
                  </a:lnTo>
                  <a:lnTo>
                    <a:pt x="18" y="83"/>
                  </a:lnTo>
                  <a:lnTo>
                    <a:pt x="27" y="62"/>
                  </a:lnTo>
                  <a:lnTo>
                    <a:pt x="43" y="43"/>
                  </a:lnTo>
                  <a:lnTo>
                    <a:pt x="62" y="27"/>
                  </a:lnTo>
                  <a:lnTo>
                    <a:pt x="85" y="18"/>
                  </a:lnTo>
                  <a:lnTo>
                    <a:pt x="108" y="14"/>
                  </a:lnTo>
                  <a:lnTo>
                    <a:pt x="131" y="17"/>
                  </a:lnTo>
                  <a:lnTo>
                    <a:pt x="152" y="25"/>
                  </a:lnTo>
                  <a:lnTo>
                    <a:pt x="172" y="39"/>
                  </a:lnTo>
                  <a:lnTo>
                    <a:pt x="174" y="39"/>
                  </a:lnTo>
                  <a:lnTo>
                    <a:pt x="177" y="39"/>
                  </a:lnTo>
                  <a:lnTo>
                    <a:pt x="188" y="26"/>
                  </a:lnTo>
                  <a:lnTo>
                    <a:pt x="189" y="25"/>
                  </a:lnTo>
                  <a:lnTo>
                    <a:pt x="188" y="23"/>
                  </a:lnTo>
                  <a:lnTo>
                    <a:pt x="187" y="18"/>
                  </a:lnTo>
                  <a:lnTo>
                    <a:pt x="187" y="13"/>
                  </a:lnTo>
                  <a:lnTo>
                    <a:pt x="188" y="9"/>
                  </a:lnTo>
                  <a:lnTo>
                    <a:pt x="192" y="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316018" y="3795629"/>
            <a:ext cx="4754582" cy="2197100"/>
            <a:chOff x="1316018" y="3795629"/>
            <a:chExt cx="4754582" cy="2197100"/>
          </a:xfrm>
        </p:grpSpPr>
        <p:sp>
          <p:nvSpPr>
            <p:cNvPr id="45" name="矩形 44"/>
            <p:cNvSpPr/>
            <p:nvPr/>
          </p:nvSpPr>
          <p:spPr>
            <a:xfrm>
              <a:off x="1316018" y="3795629"/>
              <a:ext cx="4754582" cy="21971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76755" y="4903460"/>
              <a:ext cx="4189045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576756" y="4506341"/>
              <a:ext cx="191824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Freeform 463"/>
            <p:cNvSpPr>
              <a:spLocks noEditPoints="1"/>
            </p:cNvSpPr>
            <p:nvPr/>
          </p:nvSpPr>
          <p:spPr bwMode="auto">
            <a:xfrm>
              <a:off x="1628559" y="4058327"/>
              <a:ext cx="638649" cy="362424"/>
            </a:xfrm>
            <a:custGeom>
              <a:avLst/>
              <a:gdLst>
                <a:gd name="T0" fmla="*/ 250 w 326"/>
                <a:gd name="T1" fmla="*/ 94 h 185"/>
                <a:gd name="T2" fmla="*/ 253 w 326"/>
                <a:gd name="T3" fmla="*/ 98 h 185"/>
                <a:gd name="T4" fmla="*/ 249 w 326"/>
                <a:gd name="T5" fmla="*/ 148 h 185"/>
                <a:gd name="T6" fmla="*/ 225 w 326"/>
                <a:gd name="T7" fmla="*/ 163 h 185"/>
                <a:gd name="T8" fmla="*/ 185 w 326"/>
                <a:gd name="T9" fmla="*/ 171 h 185"/>
                <a:gd name="T10" fmla="*/ 142 w 326"/>
                <a:gd name="T11" fmla="*/ 171 h 185"/>
                <a:gd name="T12" fmla="*/ 102 w 326"/>
                <a:gd name="T13" fmla="*/ 163 h 185"/>
                <a:gd name="T14" fmla="*/ 78 w 326"/>
                <a:gd name="T15" fmla="*/ 148 h 185"/>
                <a:gd name="T16" fmla="*/ 74 w 326"/>
                <a:gd name="T17" fmla="*/ 99 h 185"/>
                <a:gd name="T18" fmla="*/ 76 w 326"/>
                <a:gd name="T19" fmla="*/ 94 h 185"/>
                <a:gd name="T20" fmla="*/ 82 w 326"/>
                <a:gd name="T21" fmla="*/ 94 h 185"/>
                <a:gd name="T22" fmla="*/ 163 w 326"/>
                <a:gd name="T23" fmla="*/ 126 h 185"/>
                <a:gd name="T24" fmla="*/ 245 w 326"/>
                <a:gd name="T25" fmla="*/ 93 h 185"/>
                <a:gd name="T26" fmla="*/ 163 w 326"/>
                <a:gd name="T27" fmla="*/ 0 h 185"/>
                <a:gd name="T28" fmla="*/ 322 w 326"/>
                <a:gd name="T29" fmla="*/ 46 h 185"/>
                <a:gd name="T30" fmla="*/ 326 w 326"/>
                <a:gd name="T31" fmla="*/ 50 h 185"/>
                <a:gd name="T32" fmla="*/ 324 w 326"/>
                <a:gd name="T33" fmla="*/ 53 h 185"/>
                <a:gd name="T34" fmla="*/ 168 w 326"/>
                <a:gd name="T35" fmla="*/ 120 h 185"/>
                <a:gd name="T36" fmla="*/ 157 w 326"/>
                <a:gd name="T37" fmla="*/ 120 h 185"/>
                <a:gd name="T38" fmla="*/ 42 w 326"/>
                <a:gd name="T39" fmla="*/ 72 h 185"/>
                <a:gd name="T40" fmla="*/ 39 w 326"/>
                <a:gd name="T41" fmla="*/ 75 h 185"/>
                <a:gd name="T42" fmla="*/ 39 w 326"/>
                <a:gd name="T43" fmla="*/ 110 h 185"/>
                <a:gd name="T44" fmla="*/ 42 w 326"/>
                <a:gd name="T45" fmla="*/ 110 h 185"/>
                <a:gd name="T46" fmla="*/ 45 w 326"/>
                <a:gd name="T47" fmla="*/ 110 h 185"/>
                <a:gd name="T48" fmla="*/ 46 w 326"/>
                <a:gd name="T49" fmla="*/ 112 h 185"/>
                <a:gd name="T50" fmla="*/ 46 w 326"/>
                <a:gd name="T51" fmla="*/ 116 h 185"/>
                <a:gd name="T52" fmla="*/ 45 w 326"/>
                <a:gd name="T53" fmla="*/ 122 h 185"/>
                <a:gd name="T54" fmla="*/ 46 w 326"/>
                <a:gd name="T55" fmla="*/ 124 h 185"/>
                <a:gd name="T56" fmla="*/ 46 w 326"/>
                <a:gd name="T57" fmla="*/ 126 h 185"/>
                <a:gd name="T58" fmla="*/ 45 w 326"/>
                <a:gd name="T59" fmla="*/ 127 h 185"/>
                <a:gd name="T60" fmla="*/ 52 w 326"/>
                <a:gd name="T61" fmla="*/ 149 h 185"/>
                <a:gd name="T62" fmla="*/ 50 w 326"/>
                <a:gd name="T63" fmla="*/ 171 h 185"/>
                <a:gd name="T64" fmla="*/ 42 w 326"/>
                <a:gd name="T65" fmla="*/ 181 h 185"/>
                <a:gd name="T66" fmla="*/ 42 w 326"/>
                <a:gd name="T67" fmla="*/ 175 h 185"/>
                <a:gd name="T68" fmla="*/ 42 w 326"/>
                <a:gd name="T69" fmla="*/ 171 h 185"/>
                <a:gd name="T70" fmla="*/ 41 w 326"/>
                <a:gd name="T71" fmla="*/ 172 h 185"/>
                <a:gd name="T72" fmla="*/ 39 w 326"/>
                <a:gd name="T73" fmla="*/ 179 h 185"/>
                <a:gd name="T74" fmla="*/ 36 w 326"/>
                <a:gd name="T75" fmla="*/ 185 h 185"/>
                <a:gd name="T76" fmla="*/ 34 w 326"/>
                <a:gd name="T77" fmla="*/ 185 h 185"/>
                <a:gd name="T78" fmla="*/ 33 w 326"/>
                <a:gd name="T79" fmla="*/ 170 h 185"/>
                <a:gd name="T80" fmla="*/ 32 w 326"/>
                <a:gd name="T81" fmla="*/ 167 h 185"/>
                <a:gd name="T82" fmla="*/ 32 w 326"/>
                <a:gd name="T83" fmla="*/ 171 h 185"/>
                <a:gd name="T84" fmla="*/ 30 w 326"/>
                <a:gd name="T85" fmla="*/ 179 h 185"/>
                <a:gd name="T86" fmla="*/ 30 w 326"/>
                <a:gd name="T87" fmla="*/ 179 h 185"/>
                <a:gd name="T88" fmla="*/ 29 w 326"/>
                <a:gd name="T89" fmla="*/ 172 h 185"/>
                <a:gd name="T90" fmla="*/ 28 w 326"/>
                <a:gd name="T91" fmla="*/ 172 h 185"/>
                <a:gd name="T92" fmla="*/ 28 w 326"/>
                <a:gd name="T93" fmla="*/ 180 h 185"/>
                <a:gd name="T94" fmla="*/ 28 w 326"/>
                <a:gd name="T95" fmla="*/ 181 h 185"/>
                <a:gd name="T96" fmla="*/ 16 w 326"/>
                <a:gd name="T97" fmla="*/ 157 h 185"/>
                <a:gd name="T98" fmla="*/ 25 w 326"/>
                <a:gd name="T99" fmla="*/ 127 h 185"/>
                <a:gd name="T100" fmla="*/ 24 w 326"/>
                <a:gd name="T101" fmla="*/ 126 h 185"/>
                <a:gd name="T102" fmla="*/ 24 w 326"/>
                <a:gd name="T103" fmla="*/ 122 h 185"/>
                <a:gd name="T104" fmla="*/ 27 w 326"/>
                <a:gd name="T105" fmla="*/ 121 h 185"/>
                <a:gd name="T106" fmla="*/ 25 w 326"/>
                <a:gd name="T107" fmla="*/ 116 h 185"/>
                <a:gd name="T108" fmla="*/ 25 w 326"/>
                <a:gd name="T109" fmla="*/ 112 h 185"/>
                <a:gd name="T110" fmla="*/ 28 w 326"/>
                <a:gd name="T111" fmla="*/ 108 h 185"/>
                <a:gd name="T112" fmla="*/ 30 w 326"/>
                <a:gd name="T113" fmla="*/ 110 h 185"/>
                <a:gd name="T114" fmla="*/ 33 w 326"/>
                <a:gd name="T115" fmla="*/ 108 h 185"/>
                <a:gd name="T116" fmla="*/ 32 w 326"/>
                <a:gd name="T117" fmla="*/ 67 h 185"/>
                <a:gd name="T118" fmla="*/ 2 w 326"/>
                <a:gd name="T119" fmla="*/ 55 h 185"/>
                <a:gd name="T120" fmla="*/ 0 w 326"/>
                <a:gd name="T121" fmla="*/ 52 h 185"/>
                <a:gd name="T122" fmla="*/ 1 w 326"/>
                <a:gd name="T123" fmla="*/ 47 h 185"/>
                <a:gd name="T124" fmla="*/ 159 w 326"/>
                <a:gd name="T12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6" h="185">
                  <a:moveTo>
                    <a:pt x="248" y="93"/>
                  </a:moveTo>
                  <a:lnTo>
                    <a:pt x="250" y="94"/>
                  </a:lnTo>
                  <a:lnTo>
                    <a:pt x="251" y="95"/>
                  </a:lnTo>
                  <a:lnTo>
                    <a:pt x="253" y="98"/>
                  </a:lnTo>
                  <a:lnTo>
                    <a:pt x="253" y="138"/>
                  </a:lnTo>
                  <a:lnTo>
                    <a:pt x="249" y="148"/>
                  </a:lnTo>
                  <a:lnTo>
                    <a:pt x="239" y="157"/>
                  </a:lnTo>
                  <a:lnTo>
                    <a:pt x="225" y="163"/>
                  </a:lnTo>
                  <a:lnTo>
                    <a:pt x="207" y="168"/>
                  </a:lnTo>
                  <a:lnTo>
                    <a:pt x="185" y="171"/>
                  </a:lnTo>
                  <a:lnTo>
                    <a:pt x="163" y="172"/>
                  </a:lnTo>
                  <a:lnTo>
                    <a:pt x="142" y="171"/>
                  </a:lnTo>
                  <a:lnTo>
                    <a:pt x="120" y="168"/>
                  </a:lnTo>
                  <a:lnTo>
                    <a:pt x="102" y="163"/>
                  </a:lnTo>
                  <a:lnTo>
                    <a:pt x="87" y="157"/>
                  </a:lnTo>
                  <a:lnTo>
                    <a:pt x="78" y="148"/>
                  </a:lnTo>
                  <a:lnTo>
                    <a:pt x="74" y="138"/>
                  </a:lnTo>
                  <a:lnTo>
                    <a:pt x="74" y="99"/>
                  </a:lnTo>
                  <a:lnTo>
                    <a:pt x="75" y="97"/>
                  </a:lnTo>
                  <a:lnTo>
                    <a:pt x="76" y="94"/>
                  </a:lnTo>
                  <a:lnTo>
                    <a:pt x="79" y="93"/>
                  </a:lnTo>
                  <a:lnTo>
                    <a:pt x="82" y="94"/>
                  </a:lnTo>
                  <a:lnTo>
                    <a:pt x="158" y="125"/>
                  </a:lnTo>
                  <a:lnTo>
                    <a:pt x="163" y="126"/>
                  </a:lnTo>
                  <a:lnTo>
                    <a:pt x="168" y="125"/>
                  </a:lnTo>
                  <a:lnTo>
                    <a:pt x="245" y="93"/>
                  </a:lnTo>
                  <a:lnTo>
                    <a:pt x="248" y="93"/>
                  </a:lnTo>
                  <a:close/>
                  <a:moveTo>
                    <a:pt x="163" y="0"/>
                  </a:moveTo>
                  <a:lnTo>
                    <a:pt x="167" y="0"/>
                  </a:lnTo>
                  <a:lnTo>
                    <a:pt x="322" y="46"/>
                  </a:lnTo>
                  <a:lnTo>
                    <a:pt x="324" y="47"/>
                  </a:lnTo>
                  <a:lnTo>
                    <a:pt x="326" y="50"/>
                  </a:lnTo>
                  <a:lnTo>
                    <a:pt x="326" y="52"/>
                  </a:lnTo>
                  <a:lnTo>
                    <a:pt x="324" y="53"/>
                  </a:lnTo>
                  <a:lnTo>
                    <a:pt x="323" y="55"/>
                  </a:lnTo>
                  <a:lnTo>
                    <a:pt x="168" y="120"/>
                  </a:lnTo>
                  <a:lnTo>
                    <a:pt x="163" y="121"/>
                  </a:lnTo>
                  <a:lnTo>
                    <a:pt x="157" y="120"/>
                  </a:lnTo>
                  <a:lnTo>
                    <a:pt x="43" y="72"/>
                  </a:lnTo>
                  <a:lnTo>
                    <a:pt x="42" y="72"/>
                  </a:lnTo>
                  <a:lnTo>
                    <a:pt x="39" y="74"/>
                  </a:lnTo>
                  <a:lnTo>
                    <a:pt x="39" y="75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41" y="111"/>
                  </a:lnTo>
                  <a:lnTo>
                    <a:pt x="42" y="110"/>
                  </a:lnTo>
                  <a:lnTo>
                    <a:pt x="43" y="110"/>
                  </a:lnTo>
                  <a:lnTo>
                    <a:pt x="45" y="110"/>
                  </a:lnTo>
                  <a:lnTo>
                    <a:pt x="45" y="111"/>
                  </a:lnTo>
                  <a:lnTo>
                    <a:pt x="46" y="112"/>
                  </a:lnTo>
                  <a:lnTo>
                    <a:pt x="46" y="115"/>
                  </a:lnTo>
                  <a:lnTo>
                    <a:pt x="46" y="116"/>
                  </a:lnTo>
                  <a:lnTo>
                    <a:pt x="46" y="120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6" y="124"/>
                  </a:lnTo>
                  <a:lnTo>
                    <a:pt x="47" y="125"/>
                  </a:lnTo>
                  <a:lnTo>
                    <a:pt x="46" y="126"/>
                  </a:lnTo>
                  <a:lnTo>
                    <a:pt x="45" y="127"/>
                  </a:lnTo>
                  <a:lnTo>
                    <a:pt x="45" y="127"/>
                  </a:lnTo>
                  <a:lnTo>
                    <a:pt x="50" y="138"/>
                  </a:lnTo>
                  <a:lnTo>
                    <a:pt x="52" y="149"/>
                  </a:lnTo>
                  <a:lnTo>
                    <a:pt x="52" y="161"/>
                  </a:lnTo>
                  <a:lnTo>
                    <a:pt x="50" y="171"/>
                  </a:lnTo>
                  <a:lnTo>
                    <a:pt x="42" y="180"/>
                  </a:lnTo>
                  <a:lnTo>
                    <a:pt x="42" y="181"/>
                  </a:lnTo>
                  <a:lnTo>
                    <a:pt x="42" y="180"/>
                  </a:lnTo>
                  <a:lnTo>
                    <a:pt x="42" y="175"/>
                  </a:lnTo>
                  <a:lnTo>
                    <a:pt x="42" y="172"/>
                  </a:lnTo>
                  <a:lnTo>
                    <a:pt x="42" y="171"/>
                  </a:lnTo>
                  <a:lnTo>
                    <a:pt x="42" y="171"/>
                  </a:lnTo>
                  <a:lnTo>
                    <a:pt x="41" y="172"/>
                  </a:lnTo>
                  <a:lnTo>
                    <a:pt x="41" y="175"/>
                  </a:lnTo>
                  <a:lnTo>
                    <a:pt x="39" y="179"/>
                  </a:lnTo>
                  <a:lnTo>
                    <a:pt x="37" y="182"/>
                  </a:lnTo>
                  <a:lnTo>
                    <a:pt x="36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3" y="173"/>
                  </a:lnTo>
                  <a:lnTo>
                    <a:pt x="33" y="170"/>
                  </a:lnTo>
                  <a:lnTo>
                    <a:pt x="33" y="168"/>
                  </a:lnTo>
                  <a:lnTo>
                    <a:pt x="32" y="167"/>
                  </a:lnTo>
                  <a:lnTo>
                    <a:pt x="32" y="168"/>
                  </a:lnTo>
                  <a:lnTo>
                    <a:pt x="32" y="171"/>
                  </a:lnTo>
                  <a:lnTo>
                    <a:pt x="32" y="179"/>
                  </a:lnTo>
                  <a:lnTo>
                    <a:pt x="30" y="179"/>
                  </a:lnTo>
                  <a:lnTo>
                    <a:pt x="30" y="180"/>
                  </a:lnTo>
                  <a:lnTo>
                    <a:pt x="30" y="179"/>
                  </a:lnTo>
                  <a:lnTo>
                    <a:pt x="29" y="175"/>
                  </a:lnTo>
                  <a:lnTo>
                    <a:pt x="29" y="172"/>
                  </a:lnTo>
                  <a:lnTo>
                    <a:pt x="28" y="172"/>
                  </a:lnTo>
                  <a:lnTo>
                    <a:pt x="28" y="172"/>
                  </a:lnTo>
                  <a:lnTo>
                    <a:pt x="28" y="175"/>
                  </a:lnTo>
                  <a:lnTo>
                    <a:pt x="28" y="180"/>
                  </a:lnTo>
                  <a:lnTo>
                    <a:pt x="28" y="181"/>
                  </a:lnTo>
                  <a:lnTo>
                    <a:pt x="28" y="181"/>
                  </a:lnTo>
                  <a:lnTo>
                    <a:pt x="19" y="170"/>
                  </a:lnTo>
                  <a:lnTo>
                    <a:pt x="16" y="157"/>
                  </a:lnTo>
                  <a:lnTo>
                    <a:pt x="19" y="141"/>
                  </a:lnTo>
                  <a:lnTo>
                    <a:pt x="25" y="127"/>
                  </a:lnTo>
                  <a:lnTo>
                    <a:pt x="25" y="126"/>
                  </a:lnTo>
                  <a:lnTo>
                    <a:pt x="24" y="126"/>
                  </a:lnTo>
                  <a:lnTo>
                    <a:pt x="24" y="124"/>
                  </a:lnTo>
                  <a:lnTo>
                    <a:pt x="24" y="122"/>
                  </a:lnTo>
                  <a:lnTo>
                    <a:pt x="25" y="122"/>
                  </a:lnTo>
                  <a:lnTo>
                    <a:pt x="27" y="121"/>
                  </a:lnTo>
                  <a:lnTo>
                    <a:pt x="25" y="118"/>
                  </a:lnTo>
                  <a:lnTo>
                    <a:pt x="25" y="116"/>
                  </a:lnTo>
                  <a:lnTo>
                    <a:pt x="25" y="113"/>
                  </a:lnTo>
                  <a:lnTo>
                    <a:pt x="25" y="112"/>
                  </a:lnTo>
                  <a:lnTo>
                    <a:pt x="27" y="110"/>
                  </a:lnTo>
                  <a:lnTo>
                    <a:pt x="28" y="108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2" y="108"/>
                  </a:lnTo>
                  <a:lnTo>
                    <a:pt x="33" y="108"/>
                  </a:lnTo>
                  <a:lnTo>
                    <a:pt x="33" y="70"/>
                  </a:lnTo>
                  <a:lnTo>
                    <a:pt x="32" y="67"/>
                  </a:lnTo>
                  <a:lnTo>
                    <a:pt x="30" y="66"/>
                  </a:lnTo>
                  <a:lnTo>
                    <a:pt x="2" y="55"/>
                  </a:lnTo>
                  <a:lnTo>
                    <a:pt x="1" y="53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4" y="46"/>
                  </a:lnTo>
                  <a:lnTo>
                    <a:pt x="15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smtClean="0">
                  <a:solidFill>
                    <a:schemeClr val="bg1"/>
                  </a:solidFill>
                </a:rPr>
                <a:t>CONTENTS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71455" y="2632304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455" y="3440836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71455" y="4249368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经验教训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71455" y="5057899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新年计划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94397" y="26117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285387" y="3443377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85386" y="4270752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85386" y="5062982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1566" y="1457644"/>
            <a:ext cx="4041471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200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5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5200" b="1" dirty="0" smtClean="0">
                <a:solidFill>
                  <a:schemeClr val="bg1"/>
                </a:solidFill>
              </a:rPr>
              <a:t>YOU</a:t>
            </a:r>
          </a:p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</a:rPr>
              <a:t>WATCHING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101566" y="4148809"/>
            <a:ext cx="40414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6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3470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ONE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92423943"/>
              </p:ext>
            </p:extLst>
          </p:nvPr>
        </p:nvGraphicFramePr>
        <p:xfrm>
          <a:off x="927100" y="1600200"/>
          <a:ext cx="6423186" cy="474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任意形状 11"/>
          <p:cNvSpPr/>
          <p:nvPr/>
        </p:nvSpPr>
        <p:spPr>
          <a:xfrm flipH="1">
            <a:off x="7810132" y="1428750"/>
            <a:ext cx="3648443" cy="4637127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40204" y="3461124"/>
            <a:ext cx="304440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205" y="306400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52111" y="636175"/>
            <a:ext cx="3706464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YOUR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lang="zh-CN" altLang="en-US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36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lang="en-US" altLang="zh-CN" sz="3600" b="1" dirty="0">
              <a:solidFill>
                <a:schemeClr val="accent3">
                  <a:lumMod val="75000"/>
                </a:schemeClr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40205" y="1425672"/>
            <a:ext cx="188545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24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26" name="图片 1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0" r="18160" b="3859"/>
          <a:stretch/>
        </p:blipFill>
        <p:spPr>
          <a:xfrm>
            <a:off x="961292" y="1603472"/>
            <a:ext cx="4067908" cy="4067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9" name="文本框 158"/>
          <p:cNvSpPr txBox="1"/>
          <p:nvPr/>
        </p:nvSpPr>
        <p:spPr>
          <a:xfrm>
            <a:off x="5525895" y="2056215"/>
            <a:ext cx="582204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643128" y="1363718"/>
            <a:ext cx="2531462" cy="5724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YOUR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TITLE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HERE</a:t>
            </a:r>
            <a:endParaRPr lang="en-US" altLang="zh-CN" sz="24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2669440"/>
              </p:ext>
            </p:extLst>
          </p:nvPr>
        </p:nvGraphicFramePr>
        <p:xfrm>
          <a:off x="5369991" y="2988778"/>
          <a:ext cx="2988974" cy="287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3" name="图表 162"/>
          <p:cNvGraphicFramePr/>
          <p:nvPr>
            <p:extLst>
              <p:ext uri="{D42A27DB-BD31-4B8C-83A1-F6EECF244321}">
                <p14:modId xmlns:p14="http://schemas.microsoft.com/office/powerpoint/2010/main" val="1164465626"/>
              </p:ext>
            </p:extLst>
          </p:nvPr>
        </p:nvGraphicFramePr>
        <p:xfrm>
          <a:off x="8358964" y="2988778"/>
          <a:ext cx="2988974" cy="287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6" name="矩形 175"/>
          <p:cNvSpPr/>
          <p:nvPr/>
        </p:nvSpPr>
        <p:spPr>
          <a:xfrm>
            <a:off x="6476392" y="3824754"/>
            <a:ext cx="776175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1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12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9465365" y="3824754"/>
            <a:ext cx="776175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59</a:t>
            </a:r>
            <a:r>
              <a:rPr lang="en-US" altLang="zh-CN" sz="1200" b="1" dirty="0" smtClean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rPr>
              <a:t>%</a:t>
            </a:r>
            <a:endParaRPr lang="en-US" altLang="zh-CN" sz="1200" b="1" dirty="0">
              <a:solidFill>
                <a:schemeClr val="bg1"/>
              </a:solidFill>
              <a:latin typeface="+mj-lt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8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7992525" y="2221733"/>
            <a:ext cx="3498496" cy="1140077"/>
            <a:chOff x="8199418" y="2422525"/>
            <a:chExt cx="3365500" cy="1096737"/>
          </a:xfrm>
        </p:grpSpPr>
        <p:grpSp>
          <p:nvGrpSpPr>
            <p:cNvPr id="11" name="组 10"/>
            <p:cNvGrpSpPr/>
            <p:nvPr/>
          </p:nvGrpSpPr>
          <p:grpSpPr>
            <a:xfrm>
              <a:off x="8199418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9" name="组 8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" name="组 6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12" name="矩形 11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04</a:t>
                </a:r>
                <a:endParaRPr lang="zh-CN" altLang="en-US" dirty="0"/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9320225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465633" y="2221733"/>
            <a:ext cx="3498496" cy="1140077"/>
            <a:chOff x="5768587" y="2422525"/>
            <a:chExt cx="3365500" cy="1096737"/>
          </a:xfrm>
        </p:grpSpPr>
        <p:grpSp>
          <p:nvGrpSpPr>
            <p:cNvPr id="62" name="组 61"/>
            <p:cNvGrpSpPr/>
            <p:nvPr/>
          </p:nvGrpSpPr>
          <p:grpSpPr>
            <a:xfrm>
              <a:off x="5768587" y="2422525"/>
              <a:ext cx="3365500" cy="1096737"/>
              <a:chOff x="769918" y="2422525"/>
              <a:chExt cx="3365500" cy="1096737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65" name="组 6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70" name="矩形 6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66" name="组 6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67" name="矩形 6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03</a:t>
                </a:r>
                <a:endParaRPr lang="zh-CN" altLang="en-US" dirty="0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6882540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938743" y="2221730"/>
            <a:ext cx="3498496" cy="1140077"/>
            <a:chOff x="3337757" y="2422522"/>
            <a:chExt cx="3365500" cy="1096737"/>
          </a:xfrm>
        </p:grpSpPr>
        <p:grpSp>
          <p:nvGrpSpPr>
            <p:cNvPr id="72" name="组 71"/>
            <p:cNvGrpSpPr/>
            <p:nvPr/>
          </p:nvGrpSpPr>
          <p:grpSpPr>
            <a:xfrm>
              <a:off x="3337757" y="2422522"/>
              <a:ext cx="3365500" cy="1096737"/>
              <a:chOff x="769918" y="2422525"/>
              <a:chExt cx="3365500" cy="1096737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769918" y="2422525"/>
                <a:ext cx="3365500" cy="1096737"/>
                <a:chOff x="-512538" y="2714625"/>
                <a:chExt cx="4515861" cy="1471612"/>
              </a:xfrm>
            </p:grpSpPr>
            <p:grpSp>
              <p:nvGrpSpPr>
                <p:cNvPr id="75" name="组 7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76" name="组 75"/>
                <p:cNvGrpSpPr/>
                <p:nvPr/>
              </p:nvGrpSpPr>
              <p:grpSpPr>
                <a:xfrm>
                  <a:off x="-512538" y="2714625"/>
                  <a:ext cx="4388379" cy="1471612"/>
                  <a:chOff x="-512538" y="2714625"/>
                  <a:chExt cx="4388379" cy="1471612"/>
                </a:xfrm>
              </p:grpSpPr>
              <p:sp>
                <p:nvSpPr>
                  <p:cNvPr id="78" name="矩形 77"/>
                  <p:cNvSpPr/>
                  <p:nvPr/>
                </p:nvSpPr>
                <p:spPr>
                  <a:xfrm>
                    <a:off x="-512538" y="2714625"/>
                    <a:ext cx="3868087" cy="147161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77" name="矩形 7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74" name="矩形 7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02</a:t>
                </a:r>
                <a:endParaRPr lang="zh-CN" altLang="en-US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4454832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980379" y="2230148"/>
            <a:ext cx="2929970" cy="1140077"/>
            <a:chOff x="1453841" y="2406186"/>
            <a:chExt cx="2818586" cy="1096737"/>
          </a:xfrm>
        </p:grpSpPr>
        <p:grpSp>
          <p:nvGrpSpPr>
            <p:cNvPr id="82" name="组 81"/>
            <p:cNvGrpSpPr/>
            <p:nvPr/>
          </p:nvGrpSpPr>
          <p:grpSpPr>
            <a:xfrm>
              <a:off x="1453841" y="2406186"/>
              <a:ext cx="2818586" cy="1096737"/>
              <a:chOff x="1316832" y="2422525"/>
              <a:chExt cx="2818586" cy="1096737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316832" y="2422525"/>
                <a:ext cx="2818586" cy="1096737"/>
                <a:chOff x="221317" y="2714625"/>
                <a:chExt cx="3782006" cy="1471612"/>
              </a:xfrm>
            </p:grpSpPr>
            <p:grpSp>
              <p:nvGrpSpPr>
                <p:cNvPr id="85" name="组 84"/>
                <p:cNvGrpSpPr/>
                <p:nvPr/>
              </p:nvGrpSpPr>
              <p:grpSpPr>
                <a:xfrm>
                  <a:off x="1128412" y="2714625"/>
                  <a:ext cx="2874911" cy="1471612"/>
                  <a:chOff x="1000930" y="2714625"/>
                  <a:chExt cx="2874911" cy="1471612"/>
                </a:xfrm>
                <a:solidFill>
                  <a:schemeClr val="accent4"/>
                </a:solidFill>
              </p:grpSpPr>
              <p:sp>
                <p:nvSpPr>
                  <p:cNvPr id="90" name="矩形 89"/>
                  <p:cNvSpPr/>
                  <p:nvPr/>
                </p:nvSpPr>
                <p:spPr>
                  <a:xfrm>
                    <a:off x="1000930" y="2714625"/>
                    <a:ext cx="2354618" cy="14716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1" name="矩形 90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6" name="组 85"/>
                <p:cNvGrpSpPr/>
                <p:nvPr/>
              </p:nvGrpSpPr>
              <p:grpSpPr>
                <a:xfrm>
                  <a:off x="221317" y="2714625"/>
                  <a:ext cx="3654524" cy="1471612"/>
                  <a:chOff x="221317" y="2714625"/>
                  <a:chExt cx="3654524" cy="1471612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221317" y="2714625"/>
                    <a:ext cx="3134232" cy="14716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 rot="18900000">
                    <a:off x="2835254" y="2930137"/>
                    <a:ext cx="1040587" cy="104058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87" name="矩形 86"/>
                <p:cNvSpPr/>
                <p:nvPr/>
              </p:nvSpPr>
              <p:spPr>
                <a:xfrm rot="18900000">
                  <a:off x="2897795" y="2992678"/>
                  <a:ext cx="915504" cy="915504"/>
                </a:xfrm>
                <a:prstGeom prst="rect">
                  <a:avLst/>
                </a:prstGeom>
                <a:noFill/>
                <a:ln w="50800" cmpd="thinThick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84" name="矩形 83"/>
              <p:cNvSpPr/>
              <p:nvPr/>
            </p:nvSpPr>
            <p:spPr>
              <a:xfrm>
                <a:off x="3387197" y="2740059"/>
                <a:ext cx="53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FFFFFF"/>
                    </a:solidFill>
                  </a:rPr>
                  <a:t>01</a:t>
                </a:r>
                <a:endParaRPr lang="zh-CN" altLang="en-US" dirty="0"/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1915049" y="2768347"/>
              <a:ext cx="1200970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HERE</a:t>
              </a:r>
              <a:endParaRPr lang="en-US" altLang="zh-CN" sz="1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980379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3" name="矩形 102"/>
          <p:cNvSpPr/>
          <p:nvPr/>
        </p:nvSpPr>
        <p:spPr>
          <a:xfrm>
            <a:off x="980379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507270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3507270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034161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10" name="矩形 109"/>
          <p:cNvSpPr/>
          <p:nvPr/>
        </p:nvSpPr>
        <p:spPr>
          <a:xfrm>
            <a:off x="6034161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561052" y="4075296"/>
            <a:ext cx="22581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13" name="矩形 112"/>
          <p:cNvSpPr/>
          <p:nvPr/>
        </p:nvSpPr>
        <p:spPr>
          <a:xfrm>
            <a:off x="8561052" y="3678177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1199281" y="214148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1690328" y="214148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2181375" y="214148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2672424" y="214148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3163472" y="214148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3654520" y="214148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1199281" y="266625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1690328" y="266625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2181375" y="266625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2672424" y="266625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3163472" y="266625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3654520" y="266625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1199281" y="3191012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1690328" y="3191012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2181375" y="3191012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2672424" y="3191012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3163472" y="3191012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3654520" y="3191012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1199281" y="371577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1690328" y="371577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2181375" y="371577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2672424" y="371577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3163472" y="371577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3654520" y="371577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1199281" y="424053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1690328" y="424053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2181375" y="424053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2672424" y="424053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3163472" y="424053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3654520" y="424053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1199281" y="4765299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1690328" y="4765299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2181375" y="4765299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2672424" y="4765299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3163472" y="4765299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3654520" y="4765299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4145567" y="214148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5"/>
          <p:cNvSpPr>
            <a:spLocks/>
          </p:cNvSpPr>
          <p:nvPr/>
        </p:nvSpPr>
        <p:spPr bwMode="auto">
          <a:xfrm>
            <a:off x="4145567" y="266625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5"/>
          <p:cNvSpPr>
            <a:spLocks/>
          </p:cNvSpPr>
          <p:nvPr/>
        </p:nvSpPr>
        <p:spPr bwMode="auto">
          <a:xfrm>
            <a:off x="4145567" y="3191012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5"/>
          <p:cNvSpPr>
            <a:spLocks/>
          </p:cNvSpPr>
          <p:nvPr/>
        </p:nvSpPr>
        <p:spPr bwMode="auto">
          <a:xfrm>
            <a:off x="4145567" y="371577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5"/>
          <p:cNvSpPr>
            <a:spLocks/>
          </p:cNvSpPr>
          <p:nvPr/>
        </p:nvSpPr>
        <p:spPr bwMode="auto">
          <a:xfrm>
            <a:off x="4145567" y="424053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5"/>
          <p:cNvSpPr>
            <a:spLocks/>
          </p:cNvSpPr>
          <p:nvPr/>
        </p:nvSpPr>
        <p:spPr bwMode="auto">
          <a:xfrm>
            <a:off x="4145567" y="4765299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5"/>
          <p:cNvSpPr>
            <a:spLocks/>
          </p:cNvSpPr>
          <p:nvPr/>
        </p:nvSpPr>
        <p:spPr bwMode="auto">
          <a:xfrm>
            <a:off x="4636614" y="214148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5"/>
          <p:cNvSpPr>
            <a:spLocks/>
          </p:cNvSpPr>
          <p:nvPr/>
        </p:nvSpPr>
        <p:spPr bwMode="auto">
          <a:xfrm>
            <a:off x="4636614" y="2666250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5"/>
          <p:cNvSpPr>
            <a:spLocks/>
          </p:cNvSpPr>
          <p:nvPr/>
        </p:nvSpPr>
        <p:spPr bwMode="auto">
          <a:xfrm>
            <a:off x="4636614" y="3191012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5"/>
          <p:cNvSpPr>
            <a:spLocks/>
          </p:cNvSpPr>
          <p:nvPr/>
        </p:nvSpPr>
        <p:spPr bwMode="auto">
          <a:xfrm>
            <a:off x="4636614" y="371577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5"/>
          <p:cNvSpPr>
            <a:spLocks/>
          </p:cNvSpPr>
          <p:nvPr/>
        </p:nvSpPr>
        <p:spPr bwMode="auto">
          <a:xfrm>
            <a:off x="4636614" y="4240536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5"/>
          <p:cNvSpPr>
            <a:spLocks/>
          </p:cNvSpPr>
          <p:nvPr/>
        </p:nvSpPr>
        <p:spPr bwMode="auto">
          <a:xfrm>
            <a:off x="4636614" y="4765299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1199281" y="527748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1690328" y="527748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5"/>
          <p:cNvSpPr>
            <a:spLocks/>
          </p:cNvSpPr>
          <p:nvPr/>
        </p:nvSpPr>
        <p:spPr bwMode="auto">
          <a:xfrm>
            <a:off x="2181375" y="527748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5"/>
          <p:cNvSpPr>
            <a:spLocks/>
          </p:cNvSpPr>
          <p:nvPr/>
        </p:nvSpPr>
        <p:spPr bwMode="auto">
          <a:xfrm>
            <a:off x="2672424" y="527748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5"/>
          <p:cNvSpPr>
            <a:spLocks/>
          </p:cNvSpPr>
          <p:nvPr/>
        </p:nvSpPr>
        <p:spPr bwMode="auto">
          <a:xfrm>
            <a:off x="3163472" y="527748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5"/>
          <p:cNvSpPr>
            <a:spLocks/>
          </p:cNvSpPr>
          <p:nvPr/>
        </p:nvSpPr>
        <p:spPr bwMode="auto">
          <a:xfrm>
            <a:off x="3654520" y="527748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5"/>
          <p:cNvSpPr>
            <a:spLocks/>
          </p:cNvSpPr>
          <p:nvPr/>
        </p:nvSpPr>
        <p:spPr bwMode="auto">
          <a:xfrm>
            <a:off x="4145567" y="527748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5"/>
          <p:cNvSpPr>
            <a:spLocks/>
          </p:cNvSpPr>
          <p:nvPr/>
        </p:nvSpPr>
        <p:spPr bwMode="auto">
          <a:xfrm>
            <a:off x="4636614" y="5277483"/>
            <a:ext cx="404309" cy="38336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6" name="组 165"/>
          <p:cNvGrpSpPr/>
          <p:nvPr/>
        </p:nvGrpSpPr>
        <p:grpSpPr>
          <a:xfrm>
            <a:off x="6343468" y="2329049"/>
            <a:ext cx="4280922" cy="812530"/>
            <a:chOff x="6674705" y="3806004"/>
            <a:chExt cx="4280922" cy="812530"/>
          </a:xfrm>
        </p:grpSpPr>
        <p:sp>
          <p:nvSpPr>
            <p:cNvPr id="164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7" name="组 166"/>
          <p:cNvGrpSpPr/>
          <p:nvPr/>
        </p:nvGrpSpPr>
        <p:grpSpPr>
          <a:xfrm>
            <a:off x="6343468" y="3239830"/>
            <a:ext cx="4280922" cy="812530"/>
            <a:chOff x="6674705" y="3806004"/>
            <a:chExt cx="4280922" cy="812530"/>
          </a:xfrm>
        </p:grpSpPr>
        <p:sp>
          <p:nvSpPr>
            <p:cNvPr id="168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0" name="组 169"/>
          <p:cNvGrpSpPr/>
          <p:nvPr/>
        </p:nvGrpSpPr>
        <p:grpSpPr>
          <a:xfrm>
            <a:off x="6343468" y="4147550"/>
            <a:ext cx="4280922" cy="812530"/>
            <a:chOff x="6674705" y="3806004"/>
            <a:chExt cx="4280922" cy="812530"/>
          </a:xfrm>
        </p:grpSpPr>
        <p:sp>
          <p:nvSpPr>
            <p:cNvPr id="171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3" name="组 172"/>
          <p:cNvGrpSpPr/>
          <p:nvPr/>
        </p:nvGrpSpPr>
        <p:grpSpPr>
          <a:xfrm>
            <a:off x="6343468" y="5058331"/>
            <a:ext cx="4280922" cy="812530"/>
            <a:chOff x="6674705" y="3806004"/>
            <a:chExt cx="4280922" cy="812530"/>
          </a:xfrm>
        </p:grpSpPr>
        <p:sp>
          <p:nvSpPr>
            <p:cNvPr id="174" name="文本框 8"/>
            <p:cNvSpPr txBox="1"/>
            <p:nvPr/>
          </p:nvSpPr>
          <p:spPr>
            <a:xfrm>
              <a:off x="7051457" y="3806004"/>
              <a:ext cx="390417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8-10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3" name="组 182"/>
          <p:cNvGrpSpPr/>
          <p:nvPr/>
        </p:nvGrpSpPr>
        <p:grpSpPr>
          <a:xfrm>
            <a:off x="3209875" y="3645130"/>
            <a:ext cx="2623700" cy="2623700"/>
            <a:chOff x="3035087" y="3715773"/>
            <a:chExt cx="2623700" cy="2623700"/>
          </a:xfrm>
        </p:grpSpPr>
        <p:grpSp>
          <p:nvGrpSpPr>
            <p:cNvPr id="182" name="组 181"/>
            <p:cNvGrpSpPr/>
            <p:nvPr/>
          </p:nvGrpSpPr>
          <p:grpSpPr>
            <a:xfrm>
              <a:off x="3035087" y="3715773"/>
              <a:ext cx="2623700" cy="2623700"/>
              <a:chOff x="3035087" y="3715773"/>
              <a:chExt cx="2623700" cy="2623700"/>
            </a:xfrm>
          </p:grpSpPr>
          <p:sp>
            <p:nvSpPr>
              <p:cNvPr id="178" name="椭圆 177"/>
              <p:cNvSpPr/>
              <p:nvPr/>
            </p:nvSpPr>
            <p:spPr>
              <a:xfrm>
                <a:off x="3035087" y="3715773"/>
                <a:ext cx="2623700" cy="2623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3149448" y="3830134"/>
                <a:ext cx="2394978" cy="239497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3220823" y="3901509"/>
                <a:ext cx="2252228" cy="225222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79" name="矩形 178"/>
            <p:cNvSpPr/>
            <p:nvPr/>
          </p:nvSpPr>
          <p:spPr>
            <a:xfrm>
              <a:off x="3425852" y="3901509"/>
              <a:ext cx="1842171" cy="209288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10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59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+mj-lt"/>
                  <a:ea typeface="Microsoft YaHei" charset="0"/>
                  <a:cs typeface="Microsoft YaHei" charset="0"/>
                </a:rPr>
                <a:t>%</a:t>
              </a:r>
              <a:endParaRPr lang="en-US" altLang="zh-CN" sz="2000" b="1" dirty="0">
                <a:solidFill>
                  <a:schemeClr val="bg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6343468" y="839498"/>
            <a:ext cx="4136963" cy="101566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sz="60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b="1" dirty="0" smtClean="0">
                <a:solidFill>
                  <a:schemeClr val="bg1"/>
                </a:solidFill>
              </a:rPr>
              <a:t>HERE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TWO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31207" y="3340019"/>
            <a:ext cx="43295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心得体会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工作回顾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任意形状 4"/>
          <p:cNvSpPr/>
          <p:nvPr/>
        </p:nvSpPr>
        <p:spPr>
          <a:xfrm flipH="1">
            <a:off x="474783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>
            <a:off x="3335214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/>
        </p:nvSpPr>
        <p:spPr>
          <a:xfrm flipH="1">
            <a:off x="6195645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/>
        </p:nvSpPr>
        <p:spPr>
          <a:xfrm>
            <a:off x="9056076" y="1899138"/>
            <a:ext cx="2725617" cy="4026876"/>
          </a:xfrm>
          <a:custGeom>
            <a:avLst/>
            <a:gdLst>
              <a:gd name="connsiteX0" fmla="*/ 0 w 3036278"/>
              <a:gd name="connsiteY0" fmla="*/ 0 h 4026876"/>
              <a:gd name="connsiteX1" fmla="*/ 3036278 w 3036278"/>
              <a:gd name="connsiteY1" fmla="*/ 0 h 4026876"/>
              <a:gd name="connsiteX2" fmla="*/ 3036278 w 3036278"/>
              <a:gd name="connsiteY2" fmla="*/ 463061 h 4026876"/>
              <a:gd name="connsiteX3" fmla="*/ 3036278 w 3036278"/>
              <a:gd name="connsiteY3" fmla="*/ 1910861 h 4026876"/>
              <a:gd name="connsiteX4" fmla="*/ 3036278 w 3036278"/>
              <a:gd name="connsiteY4" fmla="*/ 4026876 h 4026876"/>
              <a:gd name="connsiteX5" fmla="*/ 1 w 3036278"/>
              <a:gd name="connsiteY5" fmla="*/ 3490548 h 4026876"/>
              <a:gd name="connsiteX6" fmla="*/ 1 w 3036278"/>
              <a:gd name="connsiteY6" fmla="*/ 1910861 h 4026876"/>
              <a:gd name="connsiteX7" fmla="*/ 0 w 3036278"/>
              <a:gd name="connsiteY7" fmla="*/ 1910861 h 40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6278" h="4026876">
                <a:moveTo>
                  <a:pt x="0" y="0"/>
                </a:moveTo>
                <a:lnTo>
                  <a:pt x="3036278" y="0"/>
                </a:lnTo>
                <a:lnTo>
                  <a:pt x="3036278" y="463061"/>
                </a:lnTo>
                <a:lnTo>
                  <a:pt x="3036278" y="1910861"/>
                </a:lnTo>
                <a:lnTo>
                  <a:pt x="3036278" y="4026876"/>
                </a:lnTo>
                <a:lnTo>
                  <a:pt x="1" y="3490548"/>
                </a:lnTo>
                <a:lnTo>
                  <a:pt x="1" y="1910861"/>
                </a:lnTo>
                <a:lnTo>
                  <a:pt x="0" y="1910861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39188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3439188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8757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578757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99619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99619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60050" y="395988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9160050" y="356276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9" r="9479" b="31177"/>
          <a:stretch/>
        </p:blipFill>
        <p:spPr>
          <a:xfrm>
            <a:off x="675880" y="2130273"/>
            <a:ext cx="2301781" cy="1294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9" r="9479" b="31177"/>
          <a:stretch/>
        </p:blipFill>
        <p:spPr>
          <a:xfrm>
            <a:off x="3547131" y="2128217"/>
            <a:ext cx="2301781" cy="1294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9" r="9479" b="31177"/>
          <a:stretch/>
        </p:blipFill>
        <p:spPr>
          <a:xfrm>
            <a:off x="6402153" y="2130273"/>
            <a:ext cx="2301781" cy="1294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9" r="9479" b="31177"/>
          <a:stretch/>
        </p:blipFill>
        <p:spPr>
          <a:xfrm>
            <a:off x="9273404" y="2128217"/>
            <a:ext cx="2301781" cy="1294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5" name="组 34"/>
          <p:cNvGrpSpPr/>
          <p:nvPr/>
        </p:nvGrpSpPr>
        <p:grpSpPr>
          <a:xfrm>
            <a:off x="474783" y="1425496"/>
            <a:ext cx="2011895" cy="452432"/>
            <a:chOff x="474783" y="1425496"/>
            <a:chExt cx="2011895" cy="452432"/>
          </a:xfrm>
        </p:grpSpPr>
        <p:sp>
          <p:nvSpPr>
            <p:cNvPr id="27" name="矩形 26"/>
            <p:cNvSpPr/>
            <p:nvPr/>
          </p:nvSpPr>
          <p:spPr>
            <a:xfrm>
              <a:off x="545121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1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4783" y="1536840"/>
              <a:ext cx="45719" cy="234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3335214" y="1425496"/>
            <a:ext cx="2011895" cy="452432"/>
            <a:chOff x="3335214" y="1425496"/>
            <a:chExt cx="2011895" cy="452432"/>
          </a:xfrm>
        </p:grpSpPr>
        <p:sp>
          <p:nvSpPr>
            <p:cNvPr id="28" name="矩形 27"/>
            <p:cNvSpPr/>
            <p:nvPr/>
          </p:nvSpPr>
          <p:spPr>
            <a:xfrm>
              <a:off x="3405552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2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35214" y="1536840"/>
              <a:ext cx="45719" cy="234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195645" y="1425496"/>
            <a:ext cx="2011895" cy="452432"/>
            <a:chOff x="6195645" y="1425496"/>
            <a:chExt cx="2011895" cy="452432"/>
          </a:xfrm>
        </p:grpSpPr>
        <p:sp>
          <p:nvSpPr>
            <p:cNvPr id="29" name="矩形 28"/>
            <p:cNvSpPr/>
            <p:nvPr/>
          </p:nvSpPr>
          <p:spPr>
            <a:xfrm>
              <a:off x="6265983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3"/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3"/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95645" y="1536840"/>
              <a:ext cx="45719" cy="2344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9056076" y="1425496"/>
            <a:ext cx="2011895" cy="452432"/>
            <a:chOff x="9056076" y="1425496"/>
            <a:chExt cx="2011895" cy="452432"/>
          </a:xfrm>
        </p:grpSpPr>
        <p:sp>
          <p:nvSpPr>
            <p:cNvPr id="30" name="矩形 29"/>
            <p:cNvSpPr/>
            <p:nvPr/>
          </p:nvSpPr>
          <p:spPr>
            <a:xfrm>
              <a:off x="9126414" y="1425496"/>
              <a:ext cx="1941557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YOUR</a:t>
              </a:r>
              <a:r>
                <a:rPr lang="zh-CN" altLang="en-US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TITLE</a:t>
              </a:r>
              <a:r>
                <a:rPr lang="zh-CN" altLang="en-US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 </a:t>
              </a:r>
              <a:r>
                <a:rPr lang="en-US" altLang="zh-CN" b="1" dirty="0" smtClean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+mj-lt"/>
                  <a:ea typeface="Microsoft YaHei" charset="0"/>
                  <a:cs typeface="Microsoft YaHei" charset="0"/>
                </a:rPr>
                <a:t>HERE</a:t>
              </a:r>
              <a:endParaRPr lang="en-US" altLang="zh-CN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Microsoft YaHei" charset="0"/>
                <a:cs typeface="Microsoft YaHei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056076" y="1536840"/>
              <a:ext cx="45719" cy="234462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3060</Words>
  <Application>Microsoft Office PowerPoint</Application>
  <PresentationFormat>宽屏</PresentationFormat>
  <Paragraphs>154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Meiryo</vt:lpstr>
      <vt:lpstr>宋体</vt:lpstr>
      <vt:lpstr>Microsoft YaHei</vt:lpstr>
      <vt:lpstr>Microsoft YaHei</vt:lpstr>
      <vt:lpstr>Arial</vt:lpstr>
      <vt:lpstr>Calibri</vt:lpstr>
      <vt:lpstr>Calibri Light</vt:lpstr>
      <vt:lpstr>Century Gothic</vt:lpstr>
      <vt:lpstr>Segoe UI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优品PPT</cp:lastModifiedBy>
  <cp:revision>157</cp:revision>
  <dcterms:created xsi:type="dcterms:W3CDTF">2015-09-05T08:54:39Z</dcterms:created>
  <dcterms:modified xsi:type="dcterms:W3CDTF">2018-05-31T01:23:10Z</dcterms:modified>
</cp:coreProperties>
</file>