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A8090-FB02-41C9-86BE-CC489BCA6803}" v="455" dt="2022-05-25T20:45:14.642"/>
    <p1510:client id="{2BF9562F-59FD-4102-8011-6295CECE2AF4}" v="279" dt="2022-05-25T23:38:41.118"/>
    <p1510:client id="{827BEF87-B260-4777-A631-BD0E7EB04E7D}" v="2" dt="2022-05-25T20:22:46.298"/>
    <p1510:client id="{93599C77-3947-4F4C-8532-EF2B24DAE426}" v="25" dt="2022-05-26T17:35:10.947"/>
    <p1510:client id="{A06E7080-32E9-4B97-A0EA-8ECDDD434F29}" v="228" dt="2022-05-26T17:40:04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Жернавков Валерий" userId="f2f9cf9579944a49" providerId="Windows Live" clId="Web-{93599C77-3947-4F4C-8532-EF2B24DAE426}"/>
    <pc:docChg chg="addSld modSld">
      <pc:chgData name="Жернавков Валерий" userId="f2f9cf9579944a49" providerId="Windows Live" clId="Web-{93599C77-3947-4F4C-8532-EF2B24DAE426}" dt="2022-05-26T17:35:08.603" v="18" actId="20577"/>
      <pc:docMkLst>
        <pc:docMk/>
      </pc:docMkLst>
      <pc:sldChg chg="modSp">
        <pc:chgData name="Жернавков Валерий" userId="f2f9cf9579944a49" providerId="Windows Live" clId="Web-{93599C77-3947-4F4C-8532-EF2B24DAE426}" dt="2022-05-26T17:34:56.119" v="15" actId="20577"/>
        <pc:sldMkLst>
          <pc:docMk/>
          <pc:sldMk cId="1351651579" sldId="256"/>
        </pc:sldMkLst>
        <pc:spChg chg="mod">
          <ac:chgData name="Жернавков Валерий" userId="f2f9cf9579944a49" providerId="Windows Live" clId="Web-{93599C77-3947-4F4C-8532-EF2B24DAE426}" dt="2022-05-26T17:34:52.166" v="13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Жернавков Валерий" userId="f2f9cf9579944a49" providerId="Windows Live" clId="Web-{93599C77-3947-4F4C-8532-EF2B24DAE426}" dt="2022-05-26T17:34:56.119" v="15" actId="20577"/>
          <ac:spMkLst>
            <pc:docMk/>
            <pc:sldMk cId="1351651579" sldId="256"/>
            <ac:spMk id="4" creationId="{6D89B0EB-9D8B-CF68-DE10-042104B29A33}"/>
          </ac:spMkLst>
        </pc:spChg>
      </pc:sldChg>
      <pc:sldChg chg="modSp">
        <pc:chgData name="Жернавков Валерий" userId="f2f9cf9579944a49" providerId="Windows Live" clId="Web-{93599C77-3947-4F4C-8532-EF2B24DAE426}" dt="2022-05-26T17:35:02.041" v="16" actId="20577"/>
        <pc:sldMkLst>
          <pc:docMk/>
          <pc:sldMk cId="3995830113" sldId="257"/>
        </pc:sldMkLst>
        <pc:spChg chg="mod">
          <ac:chgData name="Жернавков Валерий" userId="f2f9cf9579944a49" providerId="Windows Live" clId="Web-{93599C77-3947-4F4C-8532-EF2B24DAE426}" dt="2022-05-26T17:35:02.041" v="16" actId="20577"/>
          <ac:spMkLst>
            <pc:docMk/>
            <pc:sldMk cId="3995830113" sldId="257"/>
            <ac:spMk id="2" creationId="{CD8D250E-E7D2-C180-1C08-E3279523FB51}"/>
          </ac:spMkLst>
        </pc:spChg>
      </pc:sldChg>
      <pc:sldChg chg="modSp">
        <pc:chgData name="Жернавков Валерий" userId="f2f9cf9579944a49" providerId="Windows Live" clId="Web-{93599C77-3947-4F4C-8532-EF2B24DAE426}" dt="2022-05-26T17:35:08.603" v="18" actId="20577"/>
        <pc:sldMkLst>
          <pc:docMk/>
          <pc:sldMk cId="23603084" sldId="258"/>
        </pc:sldMkLst>
        <pc:spChg chg="mod">
          <ac:chgData name="Жернавков Валерий" userId="f2f9cf9579944a49" providerId="Windows Live" clId="Web-{93599C77-3947-4F4C-8532-EF2B24DAE426}" dt="2022-05-26T17:35:08.603" v="18" actId="20577"/>
          <ac:spMkLst>
            <pc:docMk/>
            <pc:sldMk cId="23603084" sldId="258"/>
            <ac:spMk id="3" creationId="{1AB40F6F-85EE-5B80-29F6-1622781172D7}"/>
          </ac:spMkLst>
        </pc:spChg>
        <pc:spChg chg="mod">
          <ac:chgData name="Жернавков Валерий" userId="f2f9cf9579944a49" providerId="Windows Live" clId="Web-{93599C77-3947-4F4C-8532-EF2B24DAE426}" dt="2022-05-26T17:35:04.650" v="17" actId="20577"/>
          <ac:spMkLst>
            <pc:docMk/>
            <pc:sldMk cId="23603084" sldId="258"/>
            <ac:spMk id="10" creationId="{FA1FA7BD-2534-4144-8C95-898D7BF9DD00}"/>
          </ac:spMkLst>
        </pc:spChg>
      </pc:sldChg>
      <pc:sldChg chg="addSp delSp modSp new">
        <pc:chgData name="Жернавков Валерий" userId="f2f9cf9579944a49" providerId="Windows Live" clId="Web-{93599C77-3947-4F4C-8532-EF2B24DAE426}" dt="2022-05-26T17:01:33.685" v="12"/>
        <pc:sldMkLst>
          <pc:docMk/>
          <pc:sldMk cId="1656196156" sldId="260"/>
        </pc:sldMkLst>
        <pc:spChg chg="del mod">
          <ac:chgData name="Жернавков Валерий" userId="f2f9cf9579944a49" providerId="Windows Live" clId="Web-{93599C77-3947-4F4C-8532-EF2B24DAE426}" dt="2022-05-26T17:01:33.685" v="12"/>
          <ac:spMkLst>
            <pc:docMk/>
            <pc:sldMk cId="1656196156" sldId="260"/>
            <ac:spMk id="2" creationId="{87B3540C-9E89-D6AD-A446-E2957AE28BA6}"/>
          </ac:spMkLst>
        </pc:spChg>
        <pc:spChg chg="del">
          <ac:chgData name="Жернавков Валерий" userId="f2f9cf9579944a49" providerId="Windows Live" clId="Web-{93599C77-3947-4F4C-8532-EF2B24DAE426}" dt="2022-05-26T17:00:58.511" v="1"/>
          <ac:spMkLst>
            <pc:docMk/>
            <pc:sldMk cId="1656196156" sldId="260"/>
            <ac:spMk id="3" creationId="{DD9D9CE4-2F4E-876E-DC39-96F24FD75560}"/>
          </ac:spMkLst>
        </pc:spChg>
        <pc:spChg chg="del mod">
          <ac:chgData name="Жернавков Валерий" userId="f2f9cf9579944a49" providerId="Windows Live" clId="Web-{93599C77-3947-4F4C-8532-EF2B24DAE426}" dt="2022-05-26T17:01:32.341" v="10"/>
          <ac:spMkLst>
            <pc:docMk/>
            <pc:sldMk cId="1656196156" sldId="260"/>
            <ac:spMk id="4" creationId="{35E80A19-0AB2-EE77-0FFC-CB7C4E087A30}"/>
          </ac:spMkLst>
        </pc:spChg>
        <pc:spChg chg="add del mod">
          <ac:chgData name="Жернавков Валерий" userId="f2f9cf9579944a49" providerId="Windows Live" clId="Web-{93599C77-3947-4F4C-8532-EF2B24DAE426}" dt="2022-05-26T17:01:20.590" v="5"/>
          <ac:spMkLst>
            <pc:docMk/>
            <pc:sldMk cId="1656196156" sldId="260"/>
            <ac:spMk id="7" creationId="{EBFFA8F1-3313-B823-7B63-FB89E0C5EA14}"/>
          </ac:spMkLst>
        </pc:spChg>
        <pc:spChg chg="add del mod">
          <ac:chgData name="Жернавков Валерий" userId="f2f9cf9579944a49" providerId="Windows Live" clId="Web-{93599C77-3947-4F4C-8532-EF2B24DAE426}" dt="2022-05-26T17:01:27.981" v="8"/>
          <ac:spMkLst>
            <pc:docMk/>
            <pc:sldMk cId="1656196156" sldId="260"/>
            <ac:spMk id="10" creationId="{F8980701-6DDE-D809-BE7E-C5CA2172466B}"/>
          </ac:spMkLst>
        </pc:spChg>
        <pc:picChg chg="add del mod ord modCrop">
          <ac:chgData name="Жернавков Валерий" userId="f2f9cf9579944a49" providerId="Windows Live" clId="Web-{93599C77-3947-4F4C-8532-EF2B24DAE426}" dt="2022-05-26T17:01:13.590" v="4"/>
          <ac:picMkLst>
            <pc:docMk/>
            <pc:sldMk cId="1656196156" sldId="260"/>
            <ac:picMk id="5" creationId="{8C97D419-EDC4-5A6C-9598-9C5B088E904C}"/>
          </ac:picMkLst>
        </pc:picChg>
        <pc:picChg chg="add del mod ord modCrop">
          <ac:chgData name="Жернавков Валерий" userId="f2f9cf9579944a49" providerId="Windows Live" clId="Web-{93599C77-3947-4F4C-8532-EF2B24DAE426}" dt="2022-05-26T17:01:26.606" v="7"/>
          <ac:picMkLst>
            <pc:docMk/>
            <pc:sldMk cId="1656196156" sldId="260"/>
            <ac:picMk id="8" creationId="{2243EB22-ED62-7E75-FD41-070644F3179A}"/>
          </ac:picMkLst>
        </pc:picChg>
      </pc:sldChg>
    </pc:docChg>
  </pc:docChgLst>
  <pc:docChgLst>
    <pc:chgData name="Жернавков Валерий" userId="f2f9cf9579944a49" providerId="Windows Live" clId="Web-{148A8090-FB02-41C9-86BE-CC489BCA6803}"/>
    <pc:docChg chg="addSld modSld">
      <pc:chgData name="Жернавков Валерий" userId="f2f9cf9579944a49" providerId="Windows Live" clId="Web-{148A8090-FB02-41C9-86BE-CC489BCA6803}" dt="2022-05-25T20:45:14.642" v="417" actId="20577"/>
      <pc:docMkLst>
        <pc:docMk/>
      </pc:docMkLst>
      <pc:sldChg chg="addSp modSp mod setBg">
        <pc:chgData name="Жернавков Валерий" userId="f2f9cf9579944a49" providerId="Windows Live" clId="Web-{148A8090-FB02-41C9-86BE-CC489BCA6803}" dt="2022-05-25T20:32:56.356" v="355" actId="20577"/>
        <pc:sldMkLst>
          <pc:docMk/>
          <pc:sldMk cId="1351651579" sldId="256"/>
        </pc:sldMkLst>
        <pc:spChg chg="mod">
          <ac:chgData name="Жернавков Валерий" userId="f2f9cf9579944a49" providerId="Windows Live" clId="Web-{148A8090-FB02-41C9-86BE-CC489BCA6803}" dt="2022-05-25T20:32:41.137" v="353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Жернавков Валерий" userId="f2f9cf9579944a49" providerId="Windows Live" clId="Web-{148A8090-FB02-41C9-86BE-CC489BCA6803}" dt="2022-05-25T20:32:49.450" v="354" actId="20577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Жернавков Валерий" userId="f2f9cf9579944a49" providerId="Windows Live" clId="Web-{148A8090-FB02-41C9-86BE-CC489BCA6803}" dt="2022-05-25T20:32:56.356" v="355" actId="20577"/>
          <ac:spMkLst>
            <pc:docMk/>
            <pc:sldMk cId="1351651579" sldId="256"/>
            <ac:spMk id="4" creationId="{6D89B0EB-9D8B-CF68-DE10-042104B29A33}"/>
          </ac:spMkLst>
        </pc:spChg>
      </pc:sldChg>
      <pc:sldChg chg="addSp delSp modSp new">
        <pc:chgData name="Жернавков Валерий" userId="f2f9cf9579944a49" providerId="Windows Live" clId="Web-{148A8090-FB02-41C9-86BE-CC489BCA6803}" dt="2022-05-25T20:33:29.216" v="360" actId="20577"/>
        <pc:sldMkLst>
          <pc:docMk/>
          <pc:sldMk cId="3995830113" sldId="257"/>
        </pc:sldMkLst>
        <pc:spChg chg="mod">
          <ac:chgData name="Жернавков Валерий" userId="f2f9cf9579944a49" providerId="Windows Live" clId="Web-{148A8090-FB02-41C9-86BE-CC489BCA6803}" dt="2022-05-25T20:33:05.044" v="356" actId="20577"/>
          <ac:spMkLst>
            <pc:docMk/>
            <pc:sldMk cId="3995830113" sldId="257"/>
            <ac:spMk id="2" creationId="{CD8D250E-E7D2-C180-1C08-E3279523FB51}"/>
          </ac:spMkLst>
        </pc:spChg>
        <pc:spChg chg="mod">
          <ac:chgData name="Жернавков Валерий" userId="f2f9cf9579944a49" providerId="Windows Live" clId="Web-{148A8090-FB02-41C9-86BE-CC489BCA6803}" dt="2022-05-25T20:33:29.216" v="360" actId="20577"/>
          <ac:spMkLst>
            <pc:docMk/>
            <pc:sldMk cId="3995830113" sldId="257"/>
            <ac:spMk id="3" creationId="{33DB5DB6-0CAE-E091-10C6-07391C38A60E}"/>
          </ac:spMkLst>
        </pc:spChg>
        <pc:spChg chg="add del">
          <ac:chgData name="Жернавков Валерий" userId="f2f9cf9579944a49" providerId="Windows Live" clId="Web-{148A8090-FB02-41C9-86BE-CC489BCA6803}" dt="2022-05-25T20:26:56.143" v="87"/>
          <ac:spMkLst>
            <pc:docMk/>
            <pc:sldMk cId="3995830113" sldId="257"/>
            <ac:spMk id="4" creationId="{C3DFDDE5-F038-CC24-D148-19B9DAD20D86}"/>
          </ac:spMkLst>
        </pc:spChg>
      </pc:sldChg>
      <pc:sldChg chg="addSp delSp modSp new mod modClrScheme chgLayout">
        <pc:chgData name="Жернавков Валерий" userId="f2f9cf9579944a49" providerId="Windows Live" clId="Web-{148A8090-FB02-41C9-86BE-CC489BCA6803}" dt="2022-05-25T20:45:14.642" v="417" actId="20577"/>
        <pc:sldMkLst>
          <pc:docMk/>
          <pc:sldMk cId="23603084" sldId="258"/>
        </pc:sldMkLst>
        <pc:spChg chg="del mod">
          <ac:chgData name="Жернавков Валерий" userId="f2f9cf9579944a49" providerId="Windows Live" clId="Web-{148A8090-FB02-41C9-86BE-CC489BCA6803}" dt="2022-05-25T20:38:33.381" v="365"/>
          <ac:spMkLst>
            <pc:docMk/>
            <pc:sldMk cId="23603084" sldId="258"/>
            <ac:spMk id="2" creationId="{A309DF19-D770-4CA7-D7DC-706719886AE5}"/>
          </ac:spMkLst>
        </pc:spChg>
        <pc:spChg chg="del mod">
          <ac:chgData name="Жернавков Валерий" userId="f2f9cf9579944a49" providerId="Windows Live" clId="Web-{148A8090-FB02-41C9-86BE-CC489BCA6803}" dt="2022-05-25T20:38:32.053" v="363"/>
          <ac:spMkLst>
            <pc:docMk/>
            <pc:sldMk cId="23603084" sldId="258"/>
            <ac:spMk id="3" creationId="{F0C32183-8952-416C-CEA6-CF692D6128BC}"/>
          </ac:spMkLst>
        </pc:spChg>
        <pc:spChg chg="add mod">
          <ac:chgData name="Жернавков Валерий" userId="f2f9cf9579944a49" providerId="Windows Live" clId="Web-{148A8090-FB02-41C9-86BE-CC489BCA6803}" dt="2022-05-25T20:45:10.032" v="416" actId="20577"/>
          <ac:spMkLst>
            <pc:docMk/>
            <pc:sldMk cId="23603084" sldId="258"/>
            <ac:spMk id="4" creationId="{F62D1844-7D72-7688-2DBE-2915064DE224}"/>
          </ac:spMkLst>
        </pc:spChg>
        <pc:spChg chg="add mod">
          <ac:chgData name="Жернавков Валерий" userId="f2f9cf9579944a49" providerId="Windows Live" clId="Web-{148A8090-FB02-41C9-86BE-CC489BCA6803}" dt="2022-05-25T20:45:14.642" v="417" actId="20577"/>
          <ac:spMkLst>
            <pc:docMk/>
            <pc:sldMk cId="23603084" sldId="258"/>
            <ac:spMk id="5" creationId="{70E71D06-45EB-062B-05B4-FB4EE14D4E2F}"/>
          </ac:spMkLst>
        </pc:spChg>
        <pc:spChg chg="add mod ord">
          <ac:chgData name="Жернавков Валерий" userId="f2f9cf9579944a49" providerId="Windows Live" clId="Web-{148A8090-FB02-41C9-86BE-CC489BCA6803}" dt="2022-05-25T20:45:06.110" v="415" actId="20577"/>
          <ac:spMkLst>
            <pc:docMk/>
            <pc:sldMk cId="23603084" sldId="258"/>
            <ac:spMk id="8" creationId="{B0CE0280-30FD-1734-EF26-C14C6A6E8261}"/>
          </ac:spMkLst>
        </pc:spChg>
        <pc:spChg chg="add del mod ord">
          <ac:chgData name="Жернавков Валерий" userId="f2f9cf9579944a49" providerId="Windows Live" clId="Web-{148A8090-FB02-41C9-86BE-CC489BCA6803}" dt="2022-05-25T20:44:33.531" v="414"/>
          <ac:spMkLst>
            <pc:docMk/>
            <pc:sldMk cId="23603084" sldId="258"/>
            <ac:spMk id="9" creationId="{6A30462F-B4BC-ABAE-D19D-BCE84B56E6B2}"/>
          </ac:spMkLst>
        </pc:spChg>
        <pc:cxnChg chg="add mod">
          <ac:chgData name="Жернавков Валерий" userId="f2f9cf9579944a49" providerId="Windows Live" clId="Web-{148A8090-FB02-41C9-86BE-CC489BCA6803}" dt="2022-05-25T20:42:48.232" v="395"/>
          <ac:cxnSpMkLst>
            <pc:docMk/>
            <pc:sldMk cId="23603084" sldId="258"/>
            <ac:cxnSpMk id="6" creationId="{F087846F-0466-ED7E-EC61-5074A03649EC}"/>
          </ac:cxnSpMkLst>
        </pc:cxnChg>
        <pc:cxnChg chg="add mod">
          <ac:chgData name="Жернавков Валерий" userId="f2f9cf9579944a49" providerId="Windows Live" clId="Web-{148A8090-FB02-41C9-86BE-CC489BCA6803}" dt="2022-05-25T20:42:54.232" v="396"/>
          <ac:cxnSpMkLst>
            <pc:docMk/>
            <pc:sldMk cId="23603084" sldId="258"/>
            <ac:cxnSpMk id="7" creationId="{D4A79207-338F-CBF3-1C11-CCDFD22E7176}"/>
          </ac:cxnSpMkLst>
        </pc:cxnChg>
      </pc:sldChg>
    </pc:docChg>
  </pc:docChgLst>
  <pc:docChgLst>
    <pc:chgData name="Жернавков Валерий" userId="f2f9cf9579944a49" providerId="Windows Live" clId="Web-{A06E7080-32E9-4B97-A0EA-8ECDDD434F29}"/>
    <pc:docChg chg="addSld modSld">
      <pc:chgData name="Жернавков Валерий" userId="f2f9cf9579944a49" providerId="Windows Live" clId="Web-{A06E7080-32E9-4B97-A0EA-8ECDDD434F29}" dt="2022-05-26T17:40:01.094" v="160" actId="20577"/>
      <pc:docMkLst>
        <pc:docMk/>
      </pc:docMkLst>
      <pc:sldChg chg="addSp delSp modSp">
        <pc:chgData name="Жернавков Валерий" userId="f2f9cf9579944a49" providerId="Windows Live" clId="Web-{A06E7080-32E9-4B97-A0EA-8ECDDD434F29}" dt="2022-05-26T17:40:01.094" v="160" actId="20577"/>
        <pc:sldMkLst>
          <pc:docMk/>
          <pc:sldMk cId="23603084" sldId="258"/>
        </pc:sldMkLst>
        <pc:spChg chg="add del mod">
          <ac:chgData name="Жернавков Валерий" userId="f2f9cf9579944a49" providerId="Windows Live" clId="Web-{A06E7080-32E9-4B97-A0EA-8ECDDD434F29}" dt="2022-05-26T17:20:05.841" v="122"/>
          <ac:spMkLst>
            <pc:docMk/>
            <pc:sldMk cId="23603084" sldId="258"/>
            <ac:spMk id="2" creationId="{F41BAFA1-E576-18F5-01EC-8E3AD7EA437C}"/>
          </ac:spMkLst>
        </pc:spChg>
        <pc:spChg chg="add mod">
          <ac:chgData name="Жернавков Валерий" userId="f2f9cf9579944a49" providerId="Windows Live" clId="Web-{A06E7080-32E9-4B97-A0EA-8ECDDD434F29}" dt="2022-05-26T17:39:50.453" v="158" actId="20577"/>
          <ac:spMkLst>
            <pc:docMk/>
            <pc:sldMk cId="23603084" sldId="258"/>
            <ac:spMk id="3" creationId="{1AB40F6F-85EE-5B80-29F6-1622781172D7}"/>
          </ac:spMkLst>
        </pc:spChg>
        <pc:spChg chg="add mod">
          <ac:chgData name="Жернавков Валерий" userId="f2f9cf9579944a49" providerId="Windows Live" clId="Web-{A06E7080-32E9-4B97-A0EA-8ECDDD434F29}" dt="2022-05-26T17:39:44.640" v="157" actId="20577"/>
          <ac:spMkLst>
            <pc:docMk/>
            <pc:sldMk cId="23603084" sldId="258"/>
            <ac:spMk id="9" creationId="{82A7040D-F9B6-EDE0-F9A5-C078CAF49499}"/>
          </ac:spMkLst>
        </pc:spChg>
        <pc:spChg chg="add mod">
          <ac:chgData name="Жернавков Валерий" userId="f2f9cf9579944a49" providerId="Windows Live" clId="Web-{A06E7080-32E9-4B97-A0EA-8ECDDD434F29}" dt="2022-05-26T17:39:56.203" v="159" actId="20577"/>
          <ac:spMkLst>
            <pc:docMk/>
            <pc:sldMk cId="23603084" sldId="258"/>
            <ac:spMk id="10" creationId="{FA1FA7BD-2534-4144-8C95-898D7BF9DD00}"/>
          </ac:spMkLst>
        </pc:spChg>
        <pc:spChg chg="add mod">
          <ac:chgData name="Жернавков Валерий" userId="f2f9cf9579944a49" providerId="Windows Live" clId="Web-{A06E7080-32E9-4B97-A0EA-8ECDDD434F29}" dt="2022-05-26T17:40:01.094" v="160" actId="20577"/>
          <ac:spMkLst>
            <pc:docMk/>
            <pc:sldMk cId="23603084" sldId="258"/>
            <ac:spMk id="11" creationId="{CD93A9AF-3CAC-52B6-1B7A-091857D92294}"/>
          </ac:spMkLst>
        </pc:spChg>
      </pc:sldChg>
      <pc:sldChg chg="modSp">
        <pc:chgData name="Жернавков Валерий" userId="f2f9cf9579944a49" providerId="Windows Live" clId="Web-{A06E7080-32E9-4B97-A0EA-8ECDDD434F29}" dt="2022-05-26T17:39:30.077" v="156" actId="20577"/>
        <pc:sldMkLst>
          <pc:docMk/>
          <pc:sldMk cId="1904526092" sldId="259"/>
        </pc:sldMkLst>
        <pc:spChg chg="mod">
          <ac:chgData name="Жернавков Валерий" userId="f2f9cf9579944a49" providerId="Windows Live" clId="Web-{A06E7080-32E9-4B97-A0EA-8ECDDD434F29}" dt="2022-05-26T17:39:30.077" v="156" actId="20577"/>
          <ac:spMkLst>
            <pc:docMk/>
            <pc:sldMk cId="1904526092" sldId="259"/>
            <ac:spMk id="2" creationId="{C31A03A5-1AC8-A6D8-A6E1-9919BE67D292}"/>
          </ac:spMkLst>
        </pc:spChg>
      </pc:sldChg>
      <pc:sldChg chg="addSp modSp mod modClrScheme chgLayout">
        <pc:chgData name="Жернавков Валерий" userId="f2f9cf9579944a49" providerId="Windows Live" clId="Web-{A06E7080-32E9-4B97-A0EA-8ECDDD434F29}" dt="2022-05-26T17:39:02.014" v="154" actId="20577"/>
        <pc:sldMkLst>
          <pc:docMk/>
          <pc:sldMk cId="1656196156" sldId="260"/>
        </pc:sldMkLst>
        <pc:spChg chg="add mod ord">
          <ac:chgData name="Жернавков Валерий" userId="f2f9cf9579944a49" providerId="Windows Live" clId="Web-{A06E7080-32E9-4B97-A0EA-8ECDDD434F29}" dt="2022-05-26T17:39:02.014" v="154" actId="20577"/>
          <ac:spMkLst>
            <pc:docMk/>
            <pc:sldMk cId="1656196156" sldId="260"/>
            <ac:spMk id="5" creationId="{08774E15-8211-42BE-99B9-90EFBD29BD22}"/>
          </ac:spMkLst>
        </pc:spChg>
        <pc:grpChg chg="add mod">
          <ac:chgData name="Жернавков Валерий" userId="f2f9cf9579944a49" providerId="Windows Live" clId="Web-{A06E7080-32E9-4B97-A0EA-8ECDDD434F29}" dt="2022-05-26T17:06:04.989" v="40" actId="1076"/>
          <ac:grpSpMkLst>
            <pc:docMk/>
            <pc:sldMk cId="1656196156" sldId="260"/>
            <ac:grpSpMk id="4" creationId="{999D896B-A90A-C0A3-7112-719BB7164C8C}"/>
          </ac:grpSpMkLst>
        </pc:grpChg>
        <pc:picChg chg="add mod">
          <ac:chgData name="Жернавков Валерий" userId="f2f9cf9579944a49" providerId="Windows Live" clId="Web-{A06E7080-32E9-4B97-A0EA-8ECDDD434F29}" dt="2022-05-26T17:03:12.749" v="7" actId="1076"/>
          <ac:picMkLst>
            <pc:docMk/>
            <pc:sldMk cId="1656196156" sldId="260"/>
            <ac:picMk id="2" creationId="{83BB72E5-11DF-BD5C-0DF9-F2DB1AF86250}"/>
          </ac:picMkLst>
        </pc:picChg>
        <pc:picChg chg="add mod">
          <ac:chgData name="Жернавков Валерий" userId="f2f9cf9579944a49" providerId="Windows Live" clId="Web-{A06E7080-32E9-4B97-A0EA-8ECDDD434F29}" dt="2022-05-26T17:04:54.362" v="14" actId="1076"/>
          <ac:picMkLst>
            <pc:docMk/>
            <pc:sldMk cId="1656196156" sldId="260"/>
            <ac:picMk id="3" creationId="{81E3FB1D-28AE-0325-0F6B-55755F0425B6}"/>
          </ac:picMkLst>
        </pc:picChg>
      </pc:sldChg>
      <pc:sldChg chg="addSp modSp new">
        <pc:chgData name="Жернавков Валерий" userId="f2f9cf9579944a49" providerId="Windows Live" clId="Web-{A06E7080-32E9-4B97-A0EA-8ECDDD434F29}" dt="2022-05-26T17:39:09.092" v="155" actId="20577"/>
        <pc:sldMkLst>
          <pc:docMk/>
          <pc:sldMk cId="2378393194" sldId="261"/>
        </pc:sldMkLst>
        <pc:spChg chg="mod">
          <ac:chgData name="Жернавков Валерий" userId="f2f9cf9579944a49" providerId="Windows Live" clId="Web-{A06E7080-32E9-4B97-A0EA-8ECDDD434F29}" dt="2022-05-26T17:39:09.092" v="155" actId="20577"/>
          <ac:spMkLst>
            <pc:docMk/>
            <pc:sldMk cId="2378393194" sldId="261"/>
            <ac:spMk id="2" creationId="{38C8A51A-8A56-ACAA-D4F1-7D29E057A3D2}"/>
          </ac:spMkLst>
        </pc:spChg>
        <pc:picChg chg="add mod">
          <ac:chgData name="Жернавков Валерий" userId="f2f9cf9579944a49" providerId="Windows Live" clId="Web-{A06E7080-32E9-4B97-A0EA-8ECDDD434F29}" dt="2022-05-26T17:14:27.472" v="90" actId="1076"/>
          <ac:picMkLst>
            <pc:docMk/>
            <pc:sldMk cId="2378393194" sldId="261"/>
            <ac:picMk id="3" creationId="{52B1FAFD-45DF-39E6-E94D-1298A43789CF}"/>
          </ac:picMkLst>
        </pc:picChg>
        <pc:picChg chg="add mod">
          <ac:chgData name="Жернавков Валерий" userId="f2f9cf9579944a49" providerId="Windows Live" clId="Web-{A06E7080-32E9-4B97-A0EA-8ECDDD434F29}" dt="2022-05-26T17:14:27.487" v="91" actId="1076"/>
          <ac:picMkLst>
            <pc:docMk/>
            <pc:sldMk cId="2378393194" sldId="261"/>
            <ac:picMk id="4" creationId="{CED459CC-DAAF-E110-0F3C-AB3DE9AD75F2}"/>
          </ac:picMkLst>
        </pc:picChg>
        <pc:picChg chg="add mod">
          <ac:chgData name="Жернавков Валерий" userId="f2f9cf9579944a49" providerId="Windows Live" clId="Web-{A06E7080-32E9-4B97-A0EA-8ECDDD434F29}" dt="2022-05-26T17:14:27.487" v="92" actId="1076"/>
          <ac:picMkLst>
            <pc:docMk/>
            <pc:sldMk cId="2378393194" sldId="261"/>
            <ac:picMk id="5" creationId="{E997611D-9F82-12D9-E9A3-B9D2AEED4CE1}"/>
          </ac:picMkLst>
        </pc:picChg>
      </pc:sldChg>
    </pc:docChg>
  </pc:docChgLst>
  <pc:docChgLst>
    <pc:chgData name="Жернавков Валерий" userId="f2f9cf9579944a49" providerId="Windows Live" clId="Web-{2BF9562F-59FD-4102-8011-6295CECE2AF4}"/>
    <pc:docChg chg="addSld modSld">
      <pc:chgData name="Жернавков Валерий" userId="f2f9cf9579944a49" providerId="Windows Live" clId="Web-{2BF9562F-59FD-4102-8011-6295CECE2AF4}" dt="2022-05-25T23:38:41.118" v="244"/>
      <pc:docMkLst>
        <pc:docMk/>
      </pc:docMkLst>
      <pc:sldChg chg="modSp">
        <pc:chgData name="Жернавков Валерий" userId="f2f9cf9579944a49" providerId="Windows Live" clId="Web-{2BF9562F-59FD-4102-8011-6295CECE2AF4}" dt="2022-05-25T23:31:49.413" v="32" actId="20577"/>
        <pc:sldMkLst>
          <pc:docMk/>
          <pc:sldMk cId="1351651579" sldId="256"/>
        </pc:sldMkLst>
        <pc:spChg chg="mod">
          <ac:chgData name="Жернавков Валерий" userId="f2f9cf9579944a49" providerId="Windows Live" clId="Web-{2BF9562F-59FD-4102-8011-6295CECE2AF4}" dt="2022-05-25T23:31:49.413" v="32" actId="20577"/>
          <ac:spMkLst>
            <pc:docMk/>
            <pc:sldMk cId="1351651579" sldId="256"/>
            <ac:spMk id="4" creationId="{6D89B0EB-9D8B-CF68-DE10-042104B29A33}"/>
          </ac:spMkLst>
        </pc:spChg>
      </pc:sldChg>
      <pc:sldChg chg="mod setBg">
        <pc:chgData name="Жернавков Валерий" userId="f2f9cf9579944a49" providerId="Windows Live" clId="Web-{2BF9562F-59FD-4102-8011-6295CECE2AF4}" dt="2022-05-25T23:38:30.383" v="242"/>
        <pc:sldMkLst>
          <pc:docMk/>
          <pc:sldMk cId="3995830113" sldId="257"/>
        </pc:sldMkLst>
      </pc:sldChg>
      <pc:sldChg chg="mod setBg">
        <pc:chgData name="Жернавков Валерий" userId="f2f9cf9579944a49" providerId="Windows Live" clId="Web-{2BF9562F-59FD-4102-8011-6295CECE2AF4}" dt="2022-05-25T23:38:36.680" v="243"/>
        <pc:sldMkLst>
          <pc:docMk/>
          <pc:sldMk cId="23603084" sldId="258"/>
        </pc:sldMkLst>
      </pc:sldChg>
      <pc:sldChg chg="modSp new mod setBg">
        <pc:chgData name="Жернавков Валерий" userId="f2f9cf9579944a49" providerId="Windows Live" clId="Web-{2BF9562F-59FD-4102-8011-6295CECE2AF4}" dt="2022-05-25T23:38:41.118" v="244"/>
        <pc:sldMkLst>
          <pc:docMk/>
          <pc:sldMk cId="1904526092" sldId="259"/>
        </pc:sldMkLst>
        <pc:spChg chg="mod">
          <ac:chgData name="Жернавков Валерий" userId="f2f9cf9579944a49" providerId="Windows Live" clId="Web-{2BF9562F-59FD-4102-8011-6295CECE2AF4}" dt="2022-05-25T23:32:17.586" v="47" actId="20577"/>
          <ac:spMkLst>
            <pc:docMk/>
            <pc:sldMk cId="1904526092" sldId="259"/>
            <ac:spMk id="2" creationId="{C31A03A5-1AC8-A6D8-A6E1-9919BE67D292}"/>
          </ac:spMkLst>
        </pc:spChg>
        <pc:spChg chg="mod">
          <ac:chgData name="Жернавков Валерий" userId="f2f9cf9579944a49" providerId="Windows Live" clId="Web-{2BF9562F-59FD-4102-8011-6295CECE2AF4}" dt="2022-05-25T23:36:33.364" v="241" actId="20577"/>
          <ac:spMkLst>
            <pc:docMk/>
            <pc:sldMk cId="1904526092" sldId="259"/>
            <ac:spMk id="3" creationId="{53EDAE05-8A06-0DC3-9BA9-819A1D6D3C1B}"/>
          </ac:spMkLst>
        </pc:spChg>
      </pc:sldChg>
    </pc:docChg>
  </pc:docChgLst>
  <pc:docChgLst>
    <pc:chgData name="Жернавков Валерий" userId="f2f9cf9579944a49" providerId="Windows Live" clId="Web-{827BEF87-B260-4777-A631-BD0E7EB04E7D}"/>
    <pc:docChg chg="modSld addMainMaster delMainMaster">
      <pc:chgData name="Жернавков Валерий" userId="f2f9cf9579944a49" providerId="Windows Live" clId="Web-{827BEF87-B260-4777-A631-BD0E7EB04E7D}" dt="2022-05-25T20:22:46.298" v="1"/>
      <pc:docMkLst>
        <pc:docMk/>
      </pc:docMkLst>
      <pc:sldChg chg="modSp mod setBg modClrScheme chgLayout">
        <pc:chgData name="Жернавков Валерий" userId="f2f9cf9579944a49" providerId="Windows Live" clId="Web-{827BEF87-B260-4777-A631-BD0E7EB04E7D}" dt="2022-05-25T20:22:46.298" v="1"/>
        <pc:sldMkLst>
          <pc:docMk/>
          <pc:sldMk cId="1351651579" sldId="256"/>
        </pc:sldMkLst>
        <pc:spChg chg="mod ord">
          <ac:chgData name="Жернавков Валерий" userId="f2f9cf9579944a49" providerId="Windows Live" clId="Web-{827BEF87-B260-4777-A631-BD0E7EB04E7D}" dt="2022-05-25T20:22:19.593" v="0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Жернавков Валерий" userId="f2f9cf9579944a49" providerId="Windows Live" clId="Web-{827BEF87-B260-4777-A631-BD0E7EB04E7D}" dt="2022-05-25T20:22:19.593" v="0"/>
          <ac:spMkLst>
            <pc:docMk/>
            <pc:sldMk cId="1351651579" sldId="256"/>
            <ac:spMk id="3" creationId="{00000000-0000-0000-0000-000000000000}"/>
          </ac:spMkLst>
        </pc:spChg>
      </pc:sldChg>
      <pc:sldMasterChg chg="del delSldLayout">
        <pc:chgData name="Жернавков Валерий" userId="f2f9cf9579944a49" providerId="Windows Live" clId="Web-{827BEF87-B260-4777-A631-BD0E7EB04E7D}" dt="2022-05-25T20:22:19.593" v="0"/>
        <pc:sldMasterMkLst>
          <pc:docMk/>
          <pc:sldMasterMk cId="3154979492" sldId="2147483648"/>
        </pc:sldMasterMkLst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 modSldLayout">
        <pc:chgData name="Жернавков Валерий" userId="f2f9cf9579944a49" providerId="Windows Live" clId="Web-{827BEF87-B260-4777-A631-BD0E7EB04E7D}" dt="2022-05-25T20:22:19.593" v="0"/>
        <pc:sldMasterMkLst>
          <pc:docMk/>
          <pc:sldMasterMk cId="2170360534" sldId="2147483660"/>
        </pc:sldMasterMkLst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3014152213" sldId="2147483661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1820722266" sldId="2147483662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2617623460" sldId="2147483663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1672200243" sldId="2147483664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312236215" sldId="2147483665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659211391" sldId="2147483666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2492585335" sldId="2147483667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618090860" sldId="2147483668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1580216176" sldId="2147483669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3100212117" sldId="2147483670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304386963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1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0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1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60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latin typeface="Times New Roman"/>
                <a:cs typeface="Calibri Light"/>
              </a:rPr>
              <a:t>UBase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latin typeface="Times New Roman"/>
                <a:cs typeface="Calibri"/>
              </a:rPr>
              <a:t>- приложение для ведения учёта студентов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9B0EB-9D8B-CF68-DE10-042104B29A33}"/>
              </a:ext>
            </a:extLst>
          </p:cNvPr>
          <p:cNvSpPr txBox="1"/>
          <p:nvPr/>
        </p:nvSpPr>
        <p:spPr>
          <a:xfrm>
            <a:off x="9056998" y="4485290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Times New Roman"/>
                <a:cs typeface="Calibri"/>
              </a:rPr>
              <a:t>Над проектом работали:</a:t>
            </a:r>
          </a:p>
          <a:p>
            <a:pPr marL="285750" indent="-285750">
              <a:buFont typeface="Arial"/>
              <a:buChar char="•"/>
            </a:pPr>
            <a:r>
              <a:rPr lang="ru-RU" sz="1600">
                <a:latin typeface="Times New Roman"/>
                <a:cs typeface="Calibri"/>
              </a:rPr>
              <a:t>Шагин Максим</a:t>
            </a:r>
          </a:p>
          <a:p>
            <a:pPr marL="285750" indent="-285750">
              <a:buFont typeface="Arial"/>
              <a:buChar char="•"/>
            </a:pPr>
            <a:r>
              <a:rPr lang="ru-RU" sz="1600">
                <a:latin typeface="Times New Roman"/>
                <a:cs typeface="Calibri"/>
              </a:rPr>
              <a:t>Жернавков Валерий</a:t>
            </a:r>
          </a:p>
          <a:p>
            <a:endParaRPr lang="ru-RU">
              <a:latin typeface="Times New Roman"/>
              <a:cs typeface="Calibri"/>
            </a:endParaRPr>
          </a:p>
          <a:p>
            <a:r>
              <a:rPr lang="ru-RU">
                <a:latin typeface="Times New Roman"/>
                <a:cs typeface="Calibri"/>
              </a:rPr>
              <a:t>Школа № 1474</a:t>
            </a:r>
          </a:p>
          <a:p>
            <a:r>
              <a:rPr lang="ru-RU">
                <a:latin typeface="Times New Roman"/>
                <a:cs typeface="Calibri"/>
              </a:rPr>
              <a:t>10 "Н" класс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D250E-E7D2-C180-1C08-E3279523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Times New Roman"/>
                <a:cs typeface="Calibri Light" panose="020F0302020204030204"/>
              </a:rPr>
              <a:t>Что такое UBase?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B5DB6-0CAE-E091-10C6-07391C38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>
                <a:latin typeface="Times New Roman"/>
                <a:cs typeface="Calibri" panose="020F0502020204030204"/>
              </a:rPr>
              <a:t>UBase - приложение для ведения учета студентов, которое позволяет получить информацию о названии факультета, кафедры на которых учится студент, узнать о его посещаемости в определенные дни. Система даёт возможность без всяких усилий добавить в приложение факультеты, кафедры и студентов, а также с легкостью редактировать и удалять всё выше перечисленное. Приложение может быть использовано в университетах для простого учета студентов.</a:t>
            </a:r>
          </a:p>
        </p:txBody>
      </p:sp>
    </p:spTree>
    <p:extLst>
      <p:ext uri="{BB962C8B-B14F-4D97-AF65-F5344CB8AC3E}">
        <p14:creationId xmlns:p14="http://schemas.microsoft.com/office/powerpoint/2010/main" val="399583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2D1844-7D72-7688-2DBE-2915064DE224}"/>
              </a:ext>
            </a:extLst>
          </p:cNvPr>
          <p:cNvSpPr/>
          <p:nvPr/>
        </p:nvSpPr>
        <p:spPr>
          <a:xfrm>
            <a:off x="1500351" y="2958662"/>
            <a:ext cx="2391103" cy="9459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latin typeface="Times New Roman"/>
                <a:cs typeface="Calibri"/>
              </a:rPr>
              <a:t>Клиент</a:t>
            </a:r>
            <a:endParaRPr lang="ru-RU">
              <a:latin typeface="Times New Roman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E71D06-45EB-062B-05B4-FB4EE14D4E2F}"/>
              </a:ext>
            </a:extLst>
          </p:cNvPr>
          <p:cNvSpPr/>
          <p:nvPr/>
        </p:nvSpPr>
        <p:spPr>
          <a:xfrm>
            <a:off x="8305799" y="2958662"/>
            <a:ext cx="2391103" cy="9459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latin typeface="Times New Roman"/>
                <a:cs typeface="Calibri"/>
              </a:rPr>
              <a:t>Сервер</a:t>
            </a:r>
            <a:endParaRPr lang="ru-RU">
              <a:latin typeface="Times New Roman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087846F-0466-ED7E-EC61-5074A03649EC}"/>
              </a:ext>
            </a:extLst>
          </p:cNvPr>
          <p:cNvCxnSpPr/>
          <p:nvPr/>
        </p:nvCxnSpPr>
        <p:spPr>
          <a:xfrm flipH="1" flipV="1">
            <a:off x="4551640" y="3253079"/>
            <a:ext cx="2987565" cy="5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4A79207-338F-CBF3-1C11-CCDFD22E7176}"/>
              </a:ext>
            </a:extLst>
          </p:cNvPr>
          <p:cNvCxnSpPr>
            <a:cxnSpLocks/>
          </p:cNvCxnSpPr>
          <p:nvPr/>
        </p:nvCxnSpPr>
        <p:spPr>
          <a:xfrm flipV="1">
            <a:off x="4556896" y="3607804"/>
            <a:ext cx="3003329" cy="5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0CE0280-30FD-1734-EF26-C14C6A6E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Times New Roman"/>
                <a:cs typeface="Calibri Light" panose="020F0302020204030204"/>
              </a:rPr>
              <a:t>Архитектура приложения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40F6F-85EE-5B80-29F6-1622781172D7}"/>
              </a:ext>
            </a:extLst>
          </p:cNvPr>
          <p:cNvSpPr txBox="1"/>
          <p:nvPr/>
        </p:nvSpPr>
        <p:spPr>
          <a:xfrm>
            <a:off x="8306301" y="3904749"/>
            <a:ext cx="23922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>
                <a:solidFill>
                  <a:schemeClr val="tx1">
                    <a:lumMod val="95000"/>
                  </a:schemeClr>
                </a:solidFill>
                <a:latin typeface="Times New Roman"/>
                <a:cs typeface="Calibri"/>
              </a:rPr>
              <a:t>Node JS + MySQL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7040D-F9B6-EDE0-F9A5-C078CAF49499}"/>
              </a:ext>
            </a:extLst>
          </p:cNvPr>
          <p:cNvSpPr txBox="1"/>
          <p:nvPr/>
        </p:nvSpPr>
        <p:spPr>
          <a:xfrm>
            <a:off x="1498433" y="3904749"/>
            <a:ext cx="23922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>
                <a:solidFill>
                  <a:schemeClr val="tx1">
                    <a:lumMod val="95000"/>
                  </a:schemeClr>
                </a:solidFill>
                <a:latin typeface="Times New Roman"/>
                <a:cs typeface="Calibri"/>
              </a:rPr>
              <a:t>Java</a:t>
            </a:r>
            <a:endParaRPr lang="ru-RU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FA7BD-2534-4144-8C95-898D7BF9DD00}"/>
              </a:ext>
            </a:extLst>
          </p:cNvPr>
          <p:cNvSpPr txBox="1"/>
          <p:nvPr/>
        </p:nvSpPr>
        <p:spPr>
          <a:xfrm>
            <a:off x="4847222" y="3654091"/>
            <a:ext cx="23922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>
                <a:solidFill>
                  <a:schemeClr val="tx1">
                    <a:lumMod val="95000"/>
                  </a:schemeClr>
                </a:solidFill>
                <a:latin typeface="Times New Roman"/>
                <a:cs typeface="Calibri"/>
              </a:rPr>
              <a:t>POST request</a:t>
            </a:r>
            <a:endParaRPr lang="ru-RU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3A9AF-3CAC-52B6-1B7A-091857D92294}"/>
              </a:ext>
            </a:extLst>
          </p:cNvPr>
          <p:cNvSpPr txBox="1"/>
          <p:nvPr/>
        </p:nvSpPr>
        <p:spPr>
          <a:xfrm>
            <a:off x="4847222" y="2892091"/>
            <a:ext cx="23922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>
                <a:solidFill>
                  <a:schemeClr val="tx1">
                    <a:lumMod val="95000"/>
                  </a:schemeClr>
                </a:solidFill>
                <a:latin typeface="Times New Roman"/>
                <a:cs typeface="Calibri"/>
              </a:rPr>
              <a:t>Response</a:t>
            </a:r>
            <a:endParaRPr lang="ru-RU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0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A03A5-1AC8-A6D8-A6E1-9919BE67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Times New Roman"/>
                <a:cs typeface="Calibri Light" panose="020F0302020204030204"/>
              </a:rPr>
              <a:t>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DAE05-8A06-0DC3-9BA9-819A1D6D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latin typeface="Times New Roman"/>
                <a:cs typeface="Calibri"/>
              </a:rPr>
              <a:t>Регистрация аккаунтов</a:t>
            </a:r>
          </a:p>
          <a:p>
            <a:r>
              <a:rPr lang="ru-RU" sz="2400">
                <a:latin typeface="Times New Roman"/>
                <a:cs typeface="Calibri"/>
              </a:rPr>
              <a:t>Авторизация</a:t>
            </a:r>
          </a:p>
          <a:p>
            <a:r>
              <a:rPr lang="ru-RU" sz="2400">
                <a:latin typeface="Times New Roman"/>
                <a:cs typeface="Calibri"/>
              </a:rPr>
              <a:t>Создание/редактирование/удаление факультета</a:t>
            </a:r>
          </a:p>
          <a:p>
            <a:r>
              <a:rPr lang="ru-RU" sz="2400">
                <a:latin typeface="Times New Roman"/>
                <a:ea typeface="+mn-lt"/>
                <a:cs typeface="+mn-lt"/>
              </a:rPr>
              <a:t>Создание/редактирование/удаление кафедры</a:t>
            </a:r>
          </a:p>
          <a:p>
            <a:r>
              <a:rPr lang="ru-RU" sz="2400">
                <a:latin typeface="Times New Roman"/>
                <a:ea typeface="+mn-lt"/>
                <a:cs typeface="+mn-lt"/>
              </a:rPr>
              <a:t>Создание/редактирование/удаление студента</a:t>
            </a:r>
          </a:p>
          <a:p>
            <a:r>
              <a:rPr lang="ru-RU" sz="2400">
                <a:latin typeface="Times New Roman"/>
                <a:cs typeface="Calibri"/>
              </a:rPr>
              <a:t>Возможность выставлять Н за отсутствие студента на занятие в какой-либо день</a:t>
            </a:r>
          </a:p>
          <a:p>
            <a:r>
              <a:rPr lang="ru-RU" sz="2400">
                <a:latin typeface="Times New Roman"/>
                <a:cs typeface="Calibri"/>
              </a:rPr>
              <a:t>Возможность просматривать факультеты/кафедры/студентов</a:t>
            </a:r>
          </a:p>
          <a:p>
            <a:r>
              <a:rPr lang="ru-RU" sz="2400">
                <a:latin typeface="Times New Roman"/>
                <a:cs typeface="Calibri"/>
              </a:rPr>
              <a:t>Защита от удаления факультета/кафедры/студента</a:t>
            </a:r>
          </a:p>
        </p:txBody>
      </p:sp>
    </p:spTree>
    <p:extLst>
      <p:ext uri="{BB962C8B-B14F-4D97-AF65-F5344CB8AC3E}">
        <p14:creationId xmlns:p14="http://schemas.microsoft.com/office/powerpoint/2010/main" val="190452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99D896B-A90A-C0A3-7112-719BB7164C8C}"/>
              </a:ext>
            </a:extLst>
          </p:cNvPr>
          <p:cNvGrpSpPr/>
          <p:nvPr/>
        </p:nvGrpSpPr>
        <p:grpSpPr>
          <a:xfrm>
            <a:off x="3120213" y="1852607"/>
            <a:ext cx="5949519" cy="4114800"/>
            <a:chOff x="2857471" y="1332524"/>
            <a:chExt cx="5949519" cy="4114800"/>
          </a:xfrm>
        </p:grpSpPr>
        <p:pic>
          <p:nvPicPr>
            <p:cNvPr id="2" name="Рисунок 2">
              <a:extLst>
                <a:ext uri="{FF2B5EF4-FFF2-40B4-BE49-F238E27FC236}">
                  <a16:creationId xmlns:a16="http://schemas.microsoft.com/office/drawing/2014/main" id="{83BB72E5-11DF-BD5C-0DF9-F2DB1AF86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7471" y="1332524"/>
              <a:ext cx="2002750" cy="4114800"/>
            </a:xfrm>
            <a:prstGeom prst="rect">
              <a:avLst/>
            </a:prstGeom>
          </p:spPr>
        </p:pic>
        <p:pic>
          <p:nvPicPr>
            <p:cNvPr id="3" name="Рисунок 3">
              <a:extLst>
                <a:ext uri="{FF2B5EF4-FFF2-40B4-BE49-F238E27FC236}">
                  <a16:creationId xmlns:a16="http://schemas.microsoft.com/office/drawing/2014/main" id="{81E3FB1D-28AE-0325-0F6B-55755F042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4240" y="1332524"/>
              <a:ext cx="2002750" cy="4114800"/>
            </a:xfrm>
            <a:prstGeom prst="rect">
              <a:avLst/>
            </a:prstGeom>
          </p:spPr>
        </p:pic>
      </p:grp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8774E15-8211-42BE-99B9-90EFBD29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Times New Roman"/>
                <a:cs typeface="Calibri Light"/>
              </a:rPr>
              <a:t>Авторизация / 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65619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8A51A-8A56-ACAA-D4F1-7D29E05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Times New Roman"/>
                <a:cs typeface="Calibri Light" panose="020F0302020204030204"/>
              </a:rPr>
              <a:t>Факультеты / студенты / настройки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2B1FAFD-45DF-39E6-E94D-1298A437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19" y="1892968"/>
            <a:ext cx="2002750" cy="4114800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CED459CC-DAAF-E110-0F3C-AB3DE9AD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25" y="1882942"/>
            <a:ext cx="2002750" cy="4114800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997611D-9F82-12D9-E9A3-B9D2AEED4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729" y="1892969"/>
            <a:ext cx="2002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9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UBase</vt:lpstr>
      <vt:lpstr>Что такое UBase?</vt:lpstr>
      <vt:lpstr>Архитектура приложения</vt:lpstr>
      <vt:lpstr>Функционал приложения</vt:lpstr>
      <vt:lpstr>Авторизация / Регистрация</vt:lpstr>
      <vt:lpstr>Факультеты / студенты / настройки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</cp:revision>
  <dcterms:created xsi:type="dcterms:W3CDTF">2022-05-25T19:15:02Z</dcterms:created>
  <dcterms:modified xsi:type="dcterms:W3CDTF">2022-05-26T17:40:34Z</dcterms:modified>
</cp:coreProperties>
</file>