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A8090-FB02-41C9-86BE-CC489BCA6803}" v="455" dt="2022-05-25T20:45:14.642"/>
    <p1510:client id="{2BF9562F-59FD-4102-8011-6295CECE2AF4}" v="279" dt="2022-05-25T23:38:41.118"/>
    <p1510:client id="{827BEF87-B260-4777-A631-BD0E7EB04E7D}" v="2" dt="2022-05-25T20:22:46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Жернавков Валерий" userId="f2f9cf9579944a49" providerId="Windows Live" clId="Web-{148A8090-FB02-41C9-86BE-CC489BCA6803}"/>
    <pc:docChg chg="addSld modSld">
      <pc:chgData name="Жернавков Валерий" userId="f2f9cf9579944a49" providerId="Windows Live" clId="Web-{148A8090-FB02-41C9-86BE-CC489BCA6803}" dt="2022-05-25T20:45:14.642" v="417" actId="20577"/>
      <pc:docMkLst>
        <pc:docMk/>
      </pc:docMkLst>
      <pc:sldChg chg="addSp modSp mod setBg">
        <pc:chgData name="Жернавков Валерий" userId="f2f9cf9579944a49" providerId="Windows Live" clId="Web-{148A8090-FB02-41C9-86BE-CC489BCA6803}" dt="2022-05-25T20:32:56.356" v="355" actId="20577"/>
        <pc:sldMkLst>
          <pc:docMk/>
          <pc:sldMk cId="1351651579" sldId="256"/>
        </pc:sldMkLst>
        <pc:spChg chg="mod">
          <ac:chgData name="Жернавков Валерий" userId="f2f9cf9579944a49" providerId="Windows Live" clId="Web-{148A8090-FB02-41C9-86BE-CC489BCA6803}" dt="2022-05-25T20:32:41.137" v="353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Жернавков Валерий" userId="f2f9cf9579944a49" providerId="Windows Live" clId="Web-{148A8090-FB02-41C9-86BE-CC489BCA6803}" dt="2022-05-25T20:32:49.450" v="354" actId="20577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Жернавков Валерий" userId="f2f9cf9579944a49" providerId="Windows Live" clId="Web-{148A8090-FB02-41C9-86BE-CC489BCA6803}" dt="2022-05-25T20:32:56.356" v="355" actId="20577"/>
          <ac:spMkLst>
            <pc:docMk/>
            <pc:sldMk cId="1351651579" sldId="256"/>
            <ac:spMk id="4" creationId="{6D89B0EB-9D8B-CF68-DE10-042104B29A33}"/>
          </ac:spMkLst>
        </pc:spChg>
      </pc:sldChg>
      <pc:sldChg chg="addSp delSp modSp new">
        <pc:chgData name="Жернавков Валерий" userId="f2f9cf9579944a49" providerId="Windows Live" clId="Web-{148A8090-FB02-41C9-86BE-CC489BCA6803}" dt="2022-05-25T20:33:29.216" v="360" actId="20577"/>
        <pc:sldMkLst>
          <pc:docMk/>
          <pc:sldMk cId="3995830113" sldId="257"/>
        </pc:sldMkLst>
        <pc:spChg chg="mod">
          <ac:chgData name="Жернавков Валерий" userId="f2f9cf9579944a49" providerId="Windows Live" clId="Web-{148A8090-FB02-41C9-86BE-CC489BCA6803}" dt="2022-05-25T20:33:05.044" v="356" actId="20577"/>
          <ac:spMkLst>
            <pc:docMk/>
            <pc:sldMk cId="3995830113" sldId="257"/>
            <ac:spMk id="2" creationId="{CD8D250E-E7D2-C180-1C08-E3279523FB51}"/>
          </ac:spMkLst>
        </pc:spChg>
        <pc:spChg chg="mod">
          <ac:chgData name="Жернавков Валерий" userId="f2f9cf9579944a49" providerId="Windows Live" clId="Web-{148A8090-FB02-41C9-86BE-CC489BCA6803}" dt="2022-05-25T20:33:29.216" v="360" actId="20577"/>
          <ac:spMkLst>
            <pc:docMk/>
            <pc:sldMk cId="3995830113" sldId="257"/>
            <ac:spMk id="3" creationId="{33DB5DB6-0CAE-E091-10C6-07391C38A60E}"/>
          </ac:spMkLst>
        </pc:spChg>
        <pc:spChg chg="add del">
          <ac:chgData name="Жернавков Валерий" userId="f2f9cf9579944a49" providerId="Windows Live" clId="Web-{148A8090-FB02-41C9-86BE-CC489BCA6803}" dt="2022-05-25T20:26:56.143" v="87"/>
          <ac:spMkLst>
            <pc:docMk/>
            <pc:sldMk cId="3995830113" sldId="257"/>
            <ac:spMk id="4" creationId="{C3DFDDE5-F038-CC24-D148-19B9DAD20D86}"/>
          </ac:spMkLst>
        </pc:spChg>
      </pc:sldChg>
      <pc:sldChg chg="addSp delSp modSp new mod modClrScheme chgLayout">
        <pc:chgData name="Жернавков Валерий" userId="f2f9cf9579944a49" providerId="Windows Live" clId="Web-{148A8090-FB02-41C9-86BE-CC489BCA6803}" dt="2022-05-25T20:45:14.642" v="417" actId="20577"/>
        <pc:sldMkLst>
          <pc:docMk/>
          <pc:sldMk cId="23603084" sldId="258"/>
        </pc:sldMkLst>
        <pc:spChg chg="del mod">
          <ac:chgData name="Жернавков Валерий" userId="f2f9cf9579944a49" providerId="Windows Live" clId="Web-{148A8090-FB02-41C9-86BE-CC489BCA6803}" dt="2022-05-25T20:38:33.381" v="365"/>
          <ac:spMkLst>
            <pc:docMk/>
            <pc:sldMk cId="23603084" sldId="258"/>
            <ac:spMk id="2" creationId="{A309DF19-D770-4CA7-D7DC-706719886AE5}"/>
          </ac:spMkLst>
        </pc:spChg>
        <pc:spChg chg="del mod">
          <ac:chgData name="Жернавков Валерий" userId="f2f9cf9579944a49" providerId="Windows Live" clId="Web-{148A8090-FB02-41C9-86BE-CC489BCA6803}" dt="2022-05-25T20:38:32.053" v="363"/>
          <ac:spMkLst>
            <pc:docMk/>
            <pc:sldMk cId="23603084" sldId="258"/>
            <ac:spMk id="3" creationId="{F0C32183-8952-416C-CEA6-CF692D6128BC}"/>
          </ac:spMkLst>
        </pc:spChg>
        <pc:spChg chg="add mod">
          <ac:chgData name="Жернавков Валерий" userId="f2f9cf9579944a49" providerId="Windows Live" clId="Web-{148A8090-FB02-41C9-86BE-CC489BCA6803}" dt="2022-05-25T20:45:10.032" v="416" actId="20577"/>
          <ac:spMkLst>
            <pc:docMk/>
            <pc:sldMk cId="23603084" sldId="258"/>
            <ac:spMk id="4" creationId="{F62D1844-7D72-7688-2DBE-2915064DE224}"/>
          </ac:spMkLst>
        </pc:spChg>
        <pc:spChg chg="add mod">
          <ac:chgData name="Жернавков Валерий" userId="f2f9cf9579944a49" providerId="Windows Live" clId="Web-{148A8090-FB02-41C9-86BE-CC489BCA6803}" dt="2022-05-25T20:45:14.642" v="417" actId="20577"/>
          <ac:spMkLst>
            <pc:docMk/>
            <pc:sldMk cId="23603084" sldId="258"/>
            <ac:spMk id="5" creationId="{70E71D06-45EB-062B-05B4-FB4EE14D4E2F}"/>
          </ac:spMkLst>
        </pc:spChg>
        <pc:spChg chg="add mod ord">
          <ac:chgData name="Жернавков Валерий" userId="f2f9cf9579944a49" providerId="Windows Live" clId="Web-{148A8090-FB02-41C9-86BE-CC489BCA6803}" dt="2022-05-25T20:45:06.110" v="415" actId="20577"/>
          <ac:spMkLst>
            <pc:docMk/>
            <pc:sldMk cId="23603084" sldId="258"/>
            <ac:spMk id="8" creationId="{B0CE0280-30FD-1734-EF26-C14C6A6E8261}"/>
          </ac:spMkLst>
        </pc:spChg>
        <pc:spChg chg="add del mod ord">
          <ac:chgData name="Жернавков Валерий" userId="f2f9cf9579944a49" providerId="Windows Live" clId="Web-{148A8090-FB02-41C9-86BE-CC489BCA6803}" dt="2022-05-25T20:44:33.531" v="414"/>
          <ac:spMkLst>
            <pc:docMk/>
            <pc:sldMk cId="23603084" sldId="258"/>
            <ac:spMk id="9" creationId="{6A30462F-B4BC-ABAE-D19D-BCE84B56E6B2}"/>
          </ac:spMkLst>
        </pc:spChg>
        <pc:cxnChg chg="add mod">
          <ac:chgData name="Жернавков Валерий" userId="f2f9cf9579944a49" providerId="Windows Live" clId="Web-{148A8090-FB02-41C9-86BE-CC489BCA6803}" dt="2022-05-25T20:42:48.232" v="395"/>
          <ac:cxnSpMkLst>
            <pc:docMk/>
            <pc:sldMk cId="23603084" sldId="258"/>
            <ac:cxnSpMk id="6" creationId="{F087846F-0466-ED7E-EC61-5074A03649EC}"/>
          </ac:cxnSpMkLst>
        </pc:cxnChg>
        <pc:cxnChg chg="add mod">
          <ac:chgData name="Жернавков Валерий" userId="f2f9cf9579944a49" providerId="Windows Live" clId="Web-{148A8090-FB02-41C9-86BE-CC489BCA6803}" dt="2022-05-25T20:42:54.232" v="396"/>
          <ac:cxnSpMkLst>
            <pc:docMk/>
            <pc:sldMk cId="23603084" sldId="258"/>
            <ac:cxnSpMk id="7" creationId="{D4A79207-338F-CBF3-1C11-CCDFD22E7176}"/>
          </ac:cxnSpMkLst>
        </pc:cxnChg>
      </pc:sldChg>
    </pc:docChg>
  </pc:docChgLst>
  <pc:docChgLst>
    <pc:chgData name="Жернавков Валерий" userId="f2f9cf9579944a49" providerId="Windows Live" clId="Web-{827BEF87-B260-4777-A631-BD0E7EB04E7D}"/>
    <pc:docChg chg="modSld addMainMaster delMainMaster">
      <pc:chgData name="Жернавков Валерий" userId="f2f9cf9579944a49" providerId="Windows Live" clId="Web-{827BEF87-B260-4777-A631-BD0E7EB04E7D}" dt="2022-05-25T20:22:46.298" v="1"/>
      <pc:docMkLst>
        <pc:docMk/>
      </pc:docMkLst>
      <pc:sldChg chg="modSp mod setBg modClrScheme chgLayout">
        <pc:chgData name="Жернавков Валерий" userId="f2f9cf9579944a49" providerId="Windows Live" clId="Web-{827BEF87-B260-4777-A631-BD0E7EB04E7D}" dt="2022-05-25T20:22:46.298" v="1"/>
        <pc:sldMkLst>
          <pc:docMk/>
          <pc:sldMk cId="1351651579" sldId="256"/>
        </pc:sldMkLst>
        <pc:spChg chg="mod ord">
          <ac:chgData name="Жернавков Валерий" userId="f2f9cf9579944a49" providerId="Windows Live" clId="Web-{827BEF87-B260-4777-A631-BD0E7EB04E7D}" dt="2022-05-25T20:22:19.593" v="0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Жернавков Валерий" userId="f2f9cf9579944a49" providerId="Windows Live" clId="Web-{827BEF87-B260-4777-A631-BD0E7EB04E7D}" dt="2022-05-25T20:22:19.593" v="0"/>
          <ac:spMkLst>
            <pc:docMk/>
            <pc:sldMk cId="1351651579" sldId="256"/>
            <ac:spMk id="3" creationId="{00000000-0000-0000-0000-000000000000}"/>
          </ac:spMkLst>
        </pc:spChg>
      </pc:sldChg>
      <pc:sldMasterChg chg="del delSldLayout">
        <pc:chgData name="Жернавков Валерий" userId="f2f9cf9579944a49" providerId="Windows Live" clId="Web-{827BEF87-B260-4777-A631-BD0E7EB04E7D}" dt="2022-05-25T20:22:19.593" v="0"/>
        <pc:sldMasterMkLst>
          <pc:docMk/>
          <pc:sldMasterMk cId="3154979492" sldId="2147483648"/>
        </pc:sldMasterMkLst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Жернавков Валерий" userId="f2f9cf9579944a49" providerId="Windows Live" clId="Web-{827BEF87-B260-4777-A631-BD0E7EB04E7D}" dt="2022-05-25T20:22:19.593" v="0"/>
        <pc:sldMasterMkLst>
          <pc:docMk/>
          <pc:sldMasterMk cId="2170360534" sldId="2147483660"/>
        </pc:sldMasterMkLst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3014152213" sldId="2147483661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1820722266" sldId="2147483662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2617623460" sldId="2147483663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1672200243" sldId="2147483664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312236215" sldId="2147483665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659211391" sldId="2147483666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2492585335" sldId="2147483667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618090860" sldId="2147483668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1580216176" sldId="2147483669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3100212117" sldId="2147483670"/>
          </pc:sldLayoutMkLst>
        </pc:sldLayoutChg>
        <pc:sldLayoutChg chg="add mod replId">
          <pc:chgData name="Жернавков Валерий" userId="f2f9cf9579944a49" providerId="Windows Live" clId="Web-{827BEF87-B260-4777-A631-BD0E7EB04E7D}" dt="2022-05-25T20:22:19.593" v="0"/>
          <pc:sldLayoutMkLst>
            <pc:docMk/>
            <pc:sldMasterMk cId="2170360534" sldId="2147483660"/>
            <pc:sldLayoutMk cId="3043869635" sldId="2147483671"/>
          </pc:sldLayoutMkLst>
        </pc:sldLayoutChg>
      </pc:sldMasterChg>
    </pc:docChg>
  </pc:docChgLst>
  <pc:docChgLst>
    <pc:chgData name="Жернавков Валерий" userId="f2f9cf9579944a49" providerId="Windows Live" clId="Web-{2BF9562F-59FD-4102-8011-6295CECE2AF4}"/>
    <pc:docChg chg="addSld modSld">
      <pc:chgData name="Жернавков Валерий" userId="f2f9cf9579944a49" providerId="Windows Live" clId="Web-{2BF9562F-59FD-4102-8011-6295CECE2AF4}" dt="2022-05-25T23:38:41.118" v="244"/>
      <pc:docMkLst>
        <pc:docMk/>
      </pc:docMkLst>
      <pc:sldChg chg="modSp">
        <pc:chgData name="Жернавков Валерий" userId="f2f9cf9579944a49" providerId="Windows Live" clId="Web-{2BF9562F-59FD-4102-8011-6295CECE2AF4}" dt="2022-05-25T23:31:49.413" v="32" actId="20577"/>
        <pc:sldMkLst>
          <pc:docMk/>
          <pc:sldMk cId="1351651579" sldId="256"/>
        </pc:sldMkLst>
        <pc:spChg chg="mod">
          <ac:chgData name="Жернавков Валерий" userId="f2f9cf9579944a49" providerId="Windows Live" clId="Web-{2BF9562F-59FD-4102-8011-6295CECE2AF4}" dt="2022-05-25T23:31:49.413" v="32" actId="20577"/>
          <ac:spMkLst>
            <pc:docMk/>
            <pc:sldMk cId="1351651579" sldId="256"/>
            <ac:spMk id="4" creationId="{6D89B0EB-9D8B-CF68-DE10-042104B29A33}"/>
          </ac:spMkLst>
        </pc:spChg>
      </pc:sldChg>
      <pc:sldChg chg="mod setBg">
        <pc:chgData name="Жернавков Валерий" userId="f2f9cf9579944a49" providerId="Windows Live" clId="Web-{2BF9562F-59FD-4102-8011-6295CECE2AF4}" dt="2022-05-25T23:38:30.383" v="242"/>
        <pc:sldMkLst>
          <pc:docMk/>
          <pc:sldMk cId="3995830113" sldId="257"/>
        </pc:sldMkLst>
      </pc:sldChg>
      <pc:sldChg chg="mod setBg">
        <pc:chgData name="Жернавков Валерий" userId="f2f9cf9579944a49" providerId="Windows Live" clId="Web-{2BF9562F-59FD-4102-8011-6295CECE2AF4}" dt="2022-05-25T23:38:36.680" v="243"/>
        <pc:sldMkLst>
          <pc:docMk/>
          <pc:sldMk cId="23603084" sldId="258"/>
        </pc:sldMkLst>
      </pc:sldChg>
      <pc:sldChg chg="modSp new mod setBg">
        <pc:chgData name="Жернавков Валерий" userId="f2f9cf9579944a49" providerId="Windows Live" clId="Web-{2BF9562F-59FD-4102-8011-6295CECE2AF4}" dt="2022-05-25T23:38:41.118" v="244"/>
        <pc:sldMkLst>
          <pc:docMk/>
          <pc:sldMk cId="1904526092" sldId="259"/>
        </pc:sldMkLst>
        <pc:spChg chg="mod">
          <ac:chgData name="Жернавков Валерий" userId="f2f9cf9579944a49" providerId="Windows Live" clId="Web-{2BF9562F-59FD-4102-8011-6295CECE2AF4}" dt="2022-05-25T23:32:17.586" v="47" actId="20577"/>
          <ac:spMkLst>
            <pc:docMk/>
            <pc:sldMk cId="1904526092" sldId="259"/>
            <ac:spMk id="2" creationId="{C31A03A5-1AC8-A6D8-A6E1-9919BE67D292}"/>
          </ac:spMkLst>
        </pc:spChg>
        <pc:spChg chg="mod">
          <ac:chgData name="Жернавков Валерий" userId="f2f9cf9579944a49" providerId="Windows Live" clId="Web-{2BF9562F-59FD-4102-8011-6295CECE2AF4}" dt="2022-05-25T23:36:33.364" v="241" actId="20577"/>
          <ac:spMkLst>
            <pc:docMk/>
            <pc:sldMk cId="1904526092" sldId="259"/>
            <ac:spMk id="3" creationId="{53EDAE05-8A06-0DC3-9BA9-819A1D6D3C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5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1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6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2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1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8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9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1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60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Calibri Light"/>
              </a:rPr>
              <a:t>UBase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Calibri"/>
              </a:rPr>
              <a:t>- приложение для ведения учёта студентов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9B0EB-9D8B-CF68-DE10-042104B29A33}"/>
              </a:ext>
            </a:extLst>
          </p:cNvPr>
          <p:cNvSpPr txBox="1"/>
          <p:nvPr/>
        </p:nvSpPr>
        <p:spPr>
          <a:xfrm>
            <a:off x="9056998" y="4485290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Calibri"/>
              </a:rPr>
              <a:t>Над проектом работали:</a:t>
            </a:r>
          </a:p>
          <a:p>
            <a:pPr marL="285750" indent="-285750">
              <a:buFont typeface="Arial"/>
              <a:buChar char="•"/>
            </a:pPr>
            <a:r>
              <a:rPr lang="ru-RU" sz="1600" dirty="0">
                <a:latin typeface="Times New Roman"/>
                <a:cs typeface="Calibri"/>
              </a:rPr>
              <a:t>Шагин Максим</a:t>
            </a:r>
          </a:p>
          <a:p>
            <a:pPr marL="285750" indent="-285750">
              <a:buFont typeface="Arial"/>
              <a:buChar char="•"/>
            </a:pPr>
            <a:r>
              <a:rPr lang="ru-RU" sz="1600" dirty="0">
                <a:latin typeface="Times New Roman"/>
                <a:cs typeface="Calibri"/>
              </a:rPr>
              <a:t>Жернавков Валерий</a:t>
            </a:r>
          </a:p>
          <a:p>
            <a:endParaRPr lang="ru-RU" dirty="0">
              <a:latin typeface="Times New Roman"/>
              <a:cs typeface="Calibri"/>
            </a:endParaRPr>
          </a:p>
          <a:p>
            <a:r>
              <a:rPr lang="ru-RU" dirty="0">
                <a:latin typeface="Times New Roman"/>
                <a:cs typeface="Calibri"/>
              </a:rPr>
              <a:t>Школа № 1474</a:t>
            </a:r>
          </a:p>
          <a:p>
            <a:r>
              <a:rPr lang="ru-RU" dirty="0">
                <a:latin typeface="Times New Roman"/>
                <a:cs typeface="Calibri"/>
              </a:rPr>
              <a:t>10 "Н" класс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D250E-E7D2-C180-1C08-E3279523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Calibri Light" panose="020F0302020204030204"/>
              </a:rPr>
              <a:t>Что такое UBase?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B5DB6-0CAE-E091-10C6-07391C38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Times New Roman"/>
                <a:cs typeface="Calibri" panose="020F0502020204030204"/>
              </a:rPr>
              <a:t>UBase - приложение для ведения учета студентов, которое позволяет получить информацию о названии факультета, кафедры на которых учится студент, узнать о его посещаемости в определенные дни. Система даёт возможность без всяких усилий добавить в приложение факультеты, кафедры и студентов, а также с легкостью редактировать и удалять всё выше перечисленное. Приложение может быть использовано в университетах для простого учета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val="399583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2D1844-7D72-7688-2DBE-2915064DE224}"/>
              </a:ext>
            </a:extLst>
          </p:cNvPr>
          <p:cNvSpPr/>
          <p:nvPr/>
        </p:nvSpPr>
        <p:spPr>
          <a:xfrm>
            <a:off x="1500351" y="2958662"/>
            <a:ext cx="2391103" cy="9459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/>
                <a:cs typeface="Calibri"/>
              </a:rPr>
              <a:t>Клиент</a:t>
            </a:r>
            <a:endParaRPr lang="ru-RU" dirty="0">
              <a:latin typeface="Times New Roman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E71D06-45EB-062B-05B4-FB4EE14D4E2F}"/>
              </a:ext>
            </a:extLst>
          </p:cNvPr>
          <p:cNvSpPr/>
          <p:nvPr/>
        </p:nvSpPr>
        <p:spPr>
          <a:xfrm>
            <a:off x="8305799" y="2958662"/>
            <a:ext cx="2391103" cy="9459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>
                <a:latin typeface="Times New Roman"/>
                <a:cs typeface="Calibri"/>
              </a:rPr>
              <a:t>Сервер</a:t>
            </a:r>
            <a:endParaRPr lang="ru-RU" dirty="0">
              <a:latin typeface="Times New Roman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087846F-0466-ED7E-EC61-5074A03649EC}"/>
              </a:ext>
            </a:extLst>
          </p:cNvPr>
          <p:cNvCxnSpPr/>
          <p:nvPr/>
        </p:nvCxnSpPr>
        <p:spPr>
          <a:xfrm flipH="1" flipV="1">
            <a:off x="4551640" y="3253079"/>
            <a:ext cx="2987565" cy="5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4A79207-338F-CBF3-1C11-CCDFD22E7176}"/>
              </a:ext>
            </a:extLst>
          </p:cNvPr>
          <p:cNvCxnSpPr>
            <a:cxnSpLocks/>
          </p:cNvCxnSpPr>
          <p:nvPr/>
        </p:nvCxnSpPr>
        <p:spPr>
          <a:xfrm flipV="1">
            <a:off x="4556896" y="3607804"/>
            <a:ext cx="3003329" cy="5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0CE0280-30FD-1734-EF26-C14C6A6E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Calibri Light" panose="020F0302020204030204"/>
              </a:rPr>
              <a:t>Архитектура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36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A03A5-1AC8-A6D8-A6E1-9919BE67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 panose="020F0302020204030204"/>
              </a:rPr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DAE05-8A06-0DC3-9BA9-819A1D6D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cs typeface="Calibri"/>
              </a:rPr>
              <a:t>Регистрация аккаунтов</a:t>
            </a:r>
          </a:p>
          <a:p>
            <a:r>
              <a:rPr lang="ru-RU" sz="2400" dirty="0">
                <a:latin typeface="Times New Roman"/>
                <a:cs typeface="Calibri"/>
              </a:rPr>
              <a:t>Авторизация</a:t>
            </a:r>
          </a:p>
          <a:p>
            <a:r>
              <a:rPr lang="ru-RU" sz="2400" dirty="0">
                <a:latin typeface="Times New Roman"/>
                <a:cs typeface="Calibri"/>
              </a:rPr>
              <a:t>Создание/редактирование/удаление факультета</a:t>
            </a:r>
          </a:p>
          <a:p>
            <a:r>
              <a:rPr lang="ru-RU" sz="2400" dirty="0">
                <a:latin typeface="Times New Roman"/>
                <a:ea typeface="+mn-lt"/>
                <a:cs typeface="+mn-lt"/>
              </a:rPr>
              <a:t>Создание/редактирование/удаление кафедры</a:t>
            </a:r>
          </a:p>
          <a:p>
            <a:r>
              <a:rPr lang="ru-RU" sz="2400" dirty="0">
                <a:latin typeface="Times New Roman"/>
                <a:ea typeface="+mn-lt"/>
                <a:cs typeface="+mn-lt"/>
              </a:rPr>
              <a:t>Создание/редактирование/удаление студента</a:t>
            </a:r>
          </a:p>
          <a:p>
            <a:r>
              <a:rPr lang="ru-RU" sz="2400" dirty="0">
                <a:latin typeface="Times New Roman"/>
                <a:cs typeface="Calibri"/>
              </a:rPr>
              <a:t>Возможность выставлять Н за отсутствие студента на занятие в какой-либо день</a:t>
            </a:r>
          </a:p>
          <a:p>
            <a:r>
              <a:rPr lang="ru-RU" sz="2400" dirty="0">
                <a:latin typeface="Times New Roman"/>
                <a:cs typeface="Calibri"/>
              </a:rPr>
              <a:t>Возможность просматривать факультеты/кафедры/студентов</a:t>
            </a:r>
          </a:p>
          <a:p>
            <a:r>
              <a:rPr lang="ru-RU" sz="2400" dirty="0">
                <a:latin typeface="Times New Roman"/>
                <a:cs typeface="Calibri"/>
              </a:rPr>
              <a:t>Защита от удаления факультета/кафедры/студента</a:t>
            </a:r>
          </a:p>
        </p:txBody>
      </p:sp>
    </p:spTree>
    <p:extLst>
      <p:ext uri="{BB962C8B-B14F-4D97-AF65-F5344CB8AC3E}">
        <p14:creationId xmlns:p14="http://schemas.microsoft.com/office/powerpoint/2010/main" val="190452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UBase</vt:lpstr>
      <vt:lpstr>Что такое UBase?</vt:lpstr>
      <vt:lpstr>Архитектура приложения</vt:lpstr>
      <vt:lpstr>Функционал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156</cp:revision>
  <dcterms:created xsi:type="dcterms:W3CDTF">2022-05-25T19:15:02Z</dcterms:created>
  <dcterms:modified xsi:type="dcterms:W3CDTF">2022-05-25T23:38:45Z</dcterms:modified>
</cp:coreProperties>
</file>