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3308-DE03-1324-51DE-C6BB3628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E20E9-DC12-9927-FBDD-69BBC50F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43061-2555-929E-8551-7DCC44D9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EF0ED-490C-4AD6-B332-0ACACD2E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A79A1-74E3-1A3D-B8A7-F131D9C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3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295D-C18E-2195-CCAE-831A6D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C7B5E-8D75-359B-18AF-4741A48B0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D0676-E2D3-9AC2-1E59-998B0797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1D3A6-4A91-5955-5A3B-3E5C61D9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564B9-BF1E-C43E-487E-3065D56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3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A8FA9-685C-C136-7431-7A3F7E5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AD5F0-B73D-D3AD-A94C-C16D41B6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DE14-19FD-C60D-19C3-81A26E8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494B3-8123-B87C-2A0D-1056BC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11FBF-1078-4165-77BF-BD080974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A17D3-CBEA-9333-F132-22E9F6D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FA40-E051-C0C5-0CCC-076C2332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45FF7-806A-3B78-302F-4921037A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6BF4D-9831-AA14-D2C9-DB3A6CE6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C08A2-D4B6-909B-5016-E8D5A940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37F3-3BC7-1A73-F62A-48682A3D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0EFB6-DC6E-BB97-D3A6-43213D46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77443-D2E1-2442-FD54-274C307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88F95-5ABF-504B-B05C-08905AB8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247BE-60AF-D7F9-201E-8F532C3F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655F-5383-8CE0-EE27-A49C3333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7FF0D-AB16-1143-C72A-B32EC77D7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27DBC-9C42-62E6-7ED9-12991DAF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C447F-0EF2-B874-E08B-39422CB6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5FF60-1B5C-81B0-6943-180AAE85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6D7A6-29C5-CF98-D7D0-892E96D4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03B6-F79B-DD62-FAE4-5CEF00C0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21899-29C3-C316-3EBE-825AEB26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9CB5D-21D1-9BF9-54E5-036D9F1A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4C16A-8922-3960-7E27-929AE4ED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7827-AD5A-4830-9242-BF3A392AE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6743F1-C4AE-DC29-B9B7-A070754F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D2454-8DFC-4AC1-9AA7-9588D28B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6C8D5-476F-8182-5B7E-7A8CC79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B12A0-B6F8-6B2C-4632-4FB44B33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2E739-EE42-F892-297A-CF41673A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29F1A-7D4F-CC07-D3C5-CF900790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021BA-EBAC-037F-BF7A-60795428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C2E75B-AC5D-840E-5B4C-9C4FD1C5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9E923-F487-4B54-EC58-D06F7E59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2AB6B-9353-3F9B-EF5E-D323232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DC0C2-A921-EBB4-601E-A8449C90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935C-5F66-CBA8-DA2F-9BDC2260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F97E1-6E41-F8AE-0560-633B5A1B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3365B-C960-4822-1D44-1B5A481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BE4DA-FAAB-D8DF-D45D-20833B5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29D62-7F54-AA67-FC96-EF7B2C07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1587-768A-2EC5-F9DE-7C462D6A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3F132-8C75-DDEF-3AC0-022A3AADD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0E798-41A3-4B5E-294C-9358EEF56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8E8FE-68FD-0509-6E25-E0EDC100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DCA52-2CA8-8039-C95B-18FFC463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DCABB-DEE3-FD80-34DD-10121711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8A228-9ED1-5691-D7AF-B4D5FCBB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419B3-9379-4FBD-3909-4264747A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AF8D-81A3-1215-953B-79AFC5003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F4AD-6EC4-4CC0-ABBE-71CA255777EB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11DF7-B013-3735-3A98-3B8EDB5BF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102A0-2836-152C-6AEF-1267301B2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A2B3-7396-4B3D-8AA2-F2F67F47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0C2BF4-9528-11E2-4E58-EF6456ECDD6E}"/>
              </a:ext>
            </a:extLst>
          </p:cNvPr>
          <p:cNvSpPr/>
          <p:nvPr/>
        </p:nvSpPr>
        <p:spPr>
          <a:xfrm>
            <a:off x="284672" y="306237"/>
            <a:ext cx="2958860" cy="624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ADB965-9D8A-4B8E-94E5-DBE1E5D532A6}"/>
              </a:ext>
            </a:extLst>
          </p:cNvPr>
          <p:cNvCxnSpPr/>
          <p:nvPr/>
        </p:nvCxnSpPr>
        <p:spPr>
          <a:xfrm>
            <a:off x="651290" y="1574860"/>
            <a:ext cx="2225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847D4D4-2E5B-3356-3666-3385F4078833}"/>
              </a:ext>
            </a:extLst>
          </p:cNvPr>
          <p:cNvCxnSpPr/>
          <p:nvPr/>
        </p:nvCxnSpPr>
        <p:spPr>
          <a:xfrm>
            <a:off x="651290" y="2584510"/>
            <a:ext cx="2225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2C597F-FC82-8182-6745-8B0045195AC0}"/>
              </a:ext>
            </a:extLst>
          </p:cNvPr>
          <p:cNvCxnSpPr/>
          <p:nvPr/>
        </p:nvCxnSpPr>
        <p:spPr>
          <a:xfrm>
            <a:off x="651291" y="4765735"/>
            <a:ext cx="2225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19C366-9A24-03B5-37CF-204B0B73D620}"/>
              </a:ext>
            </a:extLst>
          </p:cNvPr>
          <p:cNvCxnSpPr/>
          <p:nvPr/>
        </p:nvCxnSpPr>
        <p:spPr>
          <a:xfrm>
            <a:off x="651291" y="3708460"/>
            <a:ext cx="2225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E81708-2A6B-442B-FBFB-AA306EAE19A4}"/>
              </a:ext>
            </a:extLst>
          </p:cNvPr>
          <p:cNvCxnSpPr/>
          <p:nvPr/>
        </p:nvCxnSpPr>
        <p:spPr>
          <a:xfrm>
            <a:off x="651291" y="5823010"/>
            <a:ext cx="2225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乘号 10">
            <a:extLst>
              <a:ext uri="{FF2B5EF4-FFF2-40B4-BE49-F238E27FC236}">
                <a16:creationId xmlns:a16="http://schemas.microsoft.com/office/drawing/2014/main" id="{3D0FC3D2-96CA-B6DD-03D7-0BC62FB2AC64}"/>
              </a:ext>
            </a:extLst>
          </p:cNvPr>
          <p:cNvSpPr/>
          <p:nvPr/>
        </p:nvSpPr>
        <p:spPr>
          <a:xfrm>
            <a:off x="2679041" y="352427"/>
            <a:ext cx="504825" cy="492064"/>
          </a:xfrm>
          <a:prstGeom prst="mathMultiply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F86D8C-9B47-E633-8BE2-6DD23065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5" y="456765"/>
            <a:ext cx="1018271" cy="28338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B7F889F-6A50-5411-5639-377C6F8A5A82}"/>
              </a:ext>
            </a:extLst>
          </p:cNvPr>
          <p:cNvSpPr/>
          <p:nvPr/>
        </p:nvSpPr>
        <p:spPr>
          <a:xfrm>
            <a:off x="4067174" y="1260536"/>
            <a:ext cx="7248525" cy="3778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E66D9B-4675-6AC3-884C-1DD158E2760C}"/>
              </a:ext>
            </a:extLst>
          </p:cNvPr>
          <p:cNvSpPr/>
          <p:nvPr/>
        </p:nvSpPr>
        <p:spPr>
          <a:xfrm>
            <a:off x="5048247" y="306237"/>
            <a:ext cx="6267451" cy="538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AEA41ECE-D276-9F04-5771-8AD08749ADA9}"/>
              </a:ext>
            </a:extLst>
          </p:cNvPr>
          <p:cNvSpPr/>
          <p:nvPr/>
        </p:nvSpPr>
        <p:spPr>
          <a:xfrm>
            <a:off x="10749231" y="352427"/>
            <a:ext cx="480742" cy="4339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07BF1-2BE5-AF03-59C4-57079CD7364A}"/>
              </a:ext>
            </a:extLst>
          </p:cNvPr>
          <p:cNvSpPr txBox="1"/>
          <p:nvPr/>
        </p:nvSpPr>
        <p:spPr>
          <a:xfrm>
            <a:off x="4067173" y="5314950"/>
            <a:ext cx="7248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>
                <a:effectLst/>
                <a:latin typeface="Inter"/>
              </a:rPr>
              <a:t>he Wilds </a:t>
            </a:r>
            <a:r>
              <a:rPr lang="zh-CN" altLang="en-US" b="0" i="0">
                <a:effectLst/>
                <a:latin typeface="Inter"/>
              </a:rPr>
              <a:t>在 </a:t>
            </a:r>
            <a:r>
              <a:rPr lang="en-US" altLang="zh-CN" b="0" i="0">
                <a:effectLst/>
                <a:latin typeface="Inter"/>
              </a:rPr>
              <a:t>Battle Royale</a:t>
            </a:r>
            <a:r>
              <a:rPr lang="zh-CN" altLang="en-US" b="0" i="0">
                <a:effectLst/>
                <a:latin typeface="Inter"/>
              </a:rPr>
              <a:t>（空降行动）第四章第三季中等待着你。岛屿的中心已经坍塌，露出了隐藏其中，拥有各种秘密的葱郁雨林！跃升于篷顶之上，骑乘暴龙，并在泥巴中高速隐蔽地滑行。从篷顶上使用“</a:t>
            </a:r>
            <a:r>
              <a:rPr lang="en-US" altLang="zh-CN" b="0" i="0">
                <a:effectLst/>
                <a:latin typeface="Inter"/>
              </a:rPr>
              <a:t>Thermal DMR”</a:t>
            </a:r>
            <a:r>
              <a:rPr lang="zh-CN" altLang="en-US" b="0" i="0">
                <a:effectLst/>
                <a:latin typeface="Inter"/>
              </a:rPr>
              <a:t>来发现敌人，在藤蔓之上一边滑行，一边使用“</a:t>
            </a:r>
            <a:r>
              <a:rPr lang="en-US" altLang="zh-CN" b="0" i="0">
                <a:effectLst/>
                <a:latin typeface="Inter"/>
              </a:rPr>
              <a:t>Flapjack Rifle”</a:t>
            </a:r>
            <a:r>
              <a:rPr lang="zh-CN" altLang="en-US" b="0" i="0">
                <a:effectLst/>
                <a:latin typeface="Inter"/>
              </a:rPr>
              <a:t>火力全开。你还可以使用“</a:t>
            </a:r>
            <a:r>
              <a:rPr lang="en-US" altLang="zh-CN" b="0" i="0">
                <a:effectLst/>
                <a:latin typeface="Inter"/>
              </a:rPr>
              <a:t>Cybertron Cannon”</a:t>
            </a:r>
            <a:r>
              <a:rPr lang="zh-CN" altLang="en-US" b="0" i="0">
                <a:effectLst/>
                <a:latin typeface="Inter"/>
              </a:rPr>
              <a:t>让你的对手退居二线，变成你的观众。</a:t>
            </a:r>
          </a:p>
          <a:p>
            <a:pPr algn="l"/>
            <a:r>
              <a:rPr lang="zh-CN" altLang="en-US" b="0" i="0">
                <a:effectLst/>
                <a:latin typeface="Inter"/>
              </a:rPr>
              <a:t>以第四章第三季的传世经典 </a:t>
            </a:r>
            <a:r>
              <a:rPr lang="en-US" altLang="zh-CN" b="0" i="0">
                <a:effectLst/>
                <a:latin typeface="Inter"/>
              </a:rPr>
              <a:t>Battle Pass </a:t>
            </a:r>
            <a:r>
              <a:rPr lang="zh-CN" altLang="en-US" b="0" i="0">
                <a:effectLst/>
                <a:latin typeface="Inter"/>
              </a:rPr>
              <a:t>服装来装扮自己。只要购买第四章第三季的 </a:t>
            </a:r>
            <a:r>
              <a:rPr lang="en-US" altLang="zh-CN" b="0" i="0">
                <a:effectLst/>
                <a:latin typeface="Inter"/>
              </a:rPr>
              <a:t>Battle Pass</a:t>
            </a:r>
            <a:r>
              <a:rPr lang="zh-CN" altLang="en-US" b="0" i="0">
                <a:effectLst/>
                <a:latin typeface="Inter"/>
              </a:rPr>
              <a:t>，便可自动解锁未来感十足的“</a:t>
            </a:r>
            <a:r>
              <a:rPr lang="en-US" altLang="zh-CN" b="0" i="0">
                <a:effectLst/>
                <a:latin typeface="Inter"/>
              </a:rPr>
              <a:t>Era”</a:t>
            </a:r>
            <a:r>
              <a:rPr lang="zh-CN" altLang="en-US" b="0" i="0">
                <a:effectLst/>
                <a:latin typeface="Inter"/>
              </a:rPr>
              <a:t>。推进 </a:t>
            </a:r>
            <a:r>
              <a:rPr lang="en-US" altLang="zh-CN" b="0" i="0">
                <a:effectLst/>
                <a:latin typeface="Inter"/>
              </a:rPr>
              <a:t>Battle Pass </a:t>
            </a:r>
            <a:r>
              <a:rPr lang="zh-CN" altLang="en-US" b="0" i="0">
                <a:effectLst/>
                <a:latin typeface="Inter"/>
              </a:rPr>
              <a:t>的进度，便可解锁包含摇滚守林人“</a:t>
            </a:r>
            <a:r>
              <a:rPr lang="en-US" altLang="zh-CN" b="0" i="0">
                <a:effectLst/>
                <a:latin typeface="Inter"/>
              </a:rPr>
              <a:t>Rian”</a:t>
            </a:r>
            <a:r>
              <a:rPr lang="zh-CN" altLang="en-US" b="0" i="0">
                <a:effectLst/>
                <a:latin typeface="Inter"/>
              </a:rPr>
              <a:t>以及汽车人首领“</a:t>
            </a:r>
            <a:r>
              <a:rPr lang="en-US" altLang="zh-CN" b="0" i="0">
                <a:effectLst/>
                <a:latin typeface="Inter"/>
              </a:rPr>
              <a:t>Optimus Prime”</a:t>
            </a:r>
            <a:r>
              <a:rPr lang="zh-CN" altLang="en-US" b="0" i="0">
                <a:effectLst/>
                <a:latin typeface="Inter"/>
              </a:rPr>
              <a:t>在内的服装。而随着赛季推进，狂野的“</a:t>
            </a:r>
            <a:r>
              <a:rPr lang="en-US" altLang="zh-CN" b="0" i="0">
                <a:effectLst/>
                <a:latin typeface="Inter"/>
              </a:rPr>
              <a:t>Purradise Meowscles”</a:t>
            </a:r>
            <a:r>
              <a:rPr lang="zh-CN" altLang="en-US" b="0" i="0">
                <a:effectLst/>
                <a:latin typeface="Inter"/>
              </a:rPr>
              <a:t>也将可以通过 </a:t>
            </a:r>
            <a:r>
              <a:rPr lang="en-US" altLang="zh-CN" b="0" i="0">
                <a:effectLst/>
                <a:latin typeface="Inter"/>
              </a:rPr>
              <a:t>Battle Pass </a:t>
            </a:r>
            <a:r>
              <a:rPr lang="zh-CN" altLang="en-US" b="0" i="0">
                <a:effectLst/>
                <a:latin typeface="Inter"/>
              </a:rPr>
              <a:t>来解锁！</a:t>
            </a:r>
          </a:p>
          <a:p>
            <a:pPr algn="l"/>
            <a:r>
              <a:rPr lang="zh-CN" altLang="en-US" b="0" i="0">
                <a:effectLst/>
                <a:latin typeface="Inter"/>
              </a:rPr>
              <a:t>你可以在 </a:t>
            </a:r>
            <a:r>
              <a:rPr lang="en-US" altLang="zh-CN" b="0" i="0">
                <a:effectLst/>
                <a:latin typeface="Inter"/>
              </a:rPr>
              <a:t>Battle Royale</a:t>
            </a:r>
            <a:r>
              <a:rPr lang="zh-CN" altLang="en-US" b="0" i="0">
                <a:effectLst/>
                <a:latin typeface="Inter"/>
              </a:rPr>
              <a:t>（空降行动）和 </a:t>
            </a:r>
            <a:r>
              <a:rPr lang="en-US" altLang="zh-CN" b="0" i="0">
                <a:effectLst/>
                <a:latin typeface="Inter"/>
              </a:rPr>
              <a:t>Zero Build </a:t>
            </a:r>
            <a:r>
              <a:rPr lang="zh-CN" altLang="en-US" b="0" i="0">
                <a:effectLst/>
                <a:latin typeface="Inter"/>
              </a:rPr>
              <a:t>模式中获得 </a:t>
            </a:r>
            <a:r>
              <a:rPr lang="en-US" altLang="zh-CN" b="0" i="0">
                <a:effectLst/>
                <a:latin typeface="Inter"/>
              </a:rPr>
              <a:t>Battle Pass XP</a:t>
            </a:r>
            <a:r>
              <a:rPr lang="zh-CN" altLang="en-US" b="0" i="0">
                <a:effectLst/>
                <a:latin typeface="Inter"/>
              </a:rPr>
              <a:t>。但你知道吗？你也可以在特定创作者打造的游戏中获得 </a:t>
            </a:r>
            <a:r>
              <a:rPr lang="en-US" altLang="zh-CN" b="0" i="0">
                <a:effectLst/>
                <a:latin typeface="Inter"/>
              </a:rPr>
              <a:t>XP</a:t>
            </a:r>
            <a:r>
              <a:rPr lang="zh-CN" altLang="en-US" b="0" i="0">
                <a:effectLst/>
                <a:latin typeface="Inter"/>
              </a:rPr>
              <a:t>。可以获得 </a:t>
            </a:r>
            <a:r>
              <a:rPr lang="en-US" altLang="zh-CN" b="0" i="0">
                <a:effectLst/>
                <a:latin typeface="Inter"/>
              </a:rPr>
              <a:t>XP </a:t>
            </a:r>
            <a:r>
              <a:rPr lang="zh-CN" altLang="en-US" b="0" i="0">
                <a:effectLst/>
                <a:latin typeface="Inter"/>
              </a:rPr>
              <a:t>的创作者打造游戏将会在 </a:t>
            </a:r>
            <a:r>
              <a:rPr lang="en-US" altLang="zh-CN" b="0" i="0">
                <a:effectLst/>
                <a:latin typeface="Inter"/>
              </a:rPr>
              <a:t>Discover </a:t>
            </a:r>
            <a:r>
              <a:rPr lang="zh-CN" altLang="en-US" b="0" i="0">
                <a:effectLst/>
                <a:latin typeface="Inter"/>
              </a:rPr>
              <a:t>页面的描述中以一个 </a:t>
            </a:r>
            <a:r>
              <a:rPr lang="en-US" altLang="zh-CN" b="0" i="0">
                <a:effectLst/>
                <a:latin typeface="Inter"/>
              </a:rPr>
              <a:t>XP </a:t>
            </a:r>
            <a:r>
              <a:rPr lang="zh-CN" altLang="en-US" b="0" i="0">
                <a:effectLst/>
                <a:latin typeface="Inter"/>
              </a:rPr>
              <a:t>徽章代表。随心游玩，来解锁 </a:t>
            </a:r>
            <a:r>
              <a:rPr lang="en-US" altLang="zh-CN" b="0" i="0">
                <a:effectLst/>
                <a:latin typeface="Inter"/>
              </a:rPr>
              <a:t>Rian</a:t>
            </a:r>
            <a:r>
              <a:rPr lang="zh-CN" altLang="en-US" b="0" i="0">
                <a:effectLst/>
                <a:latin typeface="Inter"/>
              </a:rPr>
              <a:t>，</a:t>
            </a:r>
            <a:r>
              <a:rPr lang="en-US" altLang="zh-CN" b="0" i="0">
                <a:effectLst/>
                <a:latin typeface="Inter"/>
              </a:rPr>
              <a:t>Optimus Prime </a:t>
            </a:r>
            <a:r>
              <a:rPr lang="zh-CN" altLang="en-US" b="0" i="0">
                <a:effectLst/>
                <a:latin typeface="Inter"/>
              </a:rPr>
              <a:t>以及更多内容！</a:t>
            </a:r>
          </a:p>
          <a:p>
            <a:pPr algn="l"/>
            <a:r>
              <a:rPr lang="zh-CN" altLang="en-US" b="0" i="0">
                <a:solidFill>
                  <a:srgbClr val="F5F5F5"/>
                </a:solidFill>
                <a:effectLst/>
                <a:latin typeface="Inter"/>
              </a:rPr>
              <a:t>随心畅玩！</a:t>
            </a:r>
          </a:p>
          <a:p>
            <a:pPr algn="l"/>
            <a:r>
              <a:rPr lang="zh-CN" altLang="en-US" b="0" i="0">
                <a:effectLst/>
                <a:latin typeface="Inter"/>
              </a:rPr>
              <a:t>不管是选择在</a:t>
            </a:r>
            <a:r>
              <a:rPr lang="en-US" altLang="zh-CN" b="0" i="0">
                <a:effectLst/>
                <a:latin typeface="Inter"/>
              </a:rPr>
              <a:t>《Fortnite》Battle Royale</a:t>
            </a:r>
            <a:r>
              <a:rPr lang="zh-CN" altLang="en-US" b="0" i="0">
                <a:effectLst/>
                <a:latin typeface="Inter"/>
              </a:rPr>
              <a:t>（空降行动）中一边建造一边战斗，还是在</a:t>
            </a:r>
            <a:r>
              <a:rPr lang="en-US" altLang="zh-CN" b="0" i="0">
                <a:effectLst/>
                <a:latin typeface="Inter"/>
              </a:rPr>
              <a:t>《Fortnite》Zero Build </a:t>
            </a:r>
            <a:r>
              <a:rPr lang="zh-CN" altLang="en-US" b="0" i="0">
                <a:effectLst/>
                <a:latin typeface="Inter"/>
              </a:rPr>
              <a:t>中抛开建造要素；你都需要冲刺，攀爬，并一路交战，方能成为对战胜利。</a:t>
            </a:r>
          </a:p>
          <a:p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634EE072-BADA-4D61-33B2-1A7D8B74FABC}"/>
              </a:ext>
            </a:extLst>
          </p:cNvPr>
          <p:cNvSpPr/>
          <p:nvPr/>
        </p:nvSpPr>
        <p:spPr>
          <a:xfrm>
            <a:off x="4067173" y="304800"/>
            <a:ext cx="752477" cy="53969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013B8E8-A60C-A501-04DE-D8C0EF3FFAA7}"/>
              </a:ext>
            </a:extLst>
          </p:cNvPr>
          <p:cNvSpPr/>
          <p:nvPr/>
        </p:nvSpPr>
        <p:spPr>
          <a:xfrm>
            <a:off x="281893" y="285750"/>
            <a:ext cx="2141314" cy="6391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148CA5-45FC-8FD0-BFD5-58A8DEF0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1" y="471488"/>
            <a:ext cx="583752" cy="390524"/>
          </a:xfrm>
          <a:prstGeom prst="rect">
            <a:avLst/>
          </a:prstGeom>
        </p:spPr>
      </p:pic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0DD759DE-1581-AF5A-636C-CFED0F7904CF}"/>
              </a:ext>
            </a:extLst>
          </p:cNvPr>
          <p:cNvSpPr/>
          <p:nvPr/>
        </p:nvSpPr>
        <p:spPr>
          <a:xfrm>
            <a:off x="415019" y="942975"/>
            <a:ext cx="1108982" cy="485774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31AA173-688E-3448-4E84-079F622DB7F0}"/>
              </a:ext>
            </a:extLst>
          </p:cNvPr>
          <p:cNvCxnSpPr>
            <a:cxnSpLocks/>
          </p:cNvCxnSpPr>
          <p:nvPr/>
        </p:nvCxnSpPr>
        <p:spPr>
          <a:xfrm>
            <a:off x="566287" y="1590674"/>
            <a:ext cx="809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4E5E001-B11F-16A5-50CC-9284341EFF41}"/>
              </a:ext>
            </a:extLst>
          </p:cNvPr>
          <p:cNvCxnSpPr>
            <a:cxnSpLocks/>
          </p:cNvCxnSpPr>
          <p:nvPr/>
        </p:nvCxnSpPr>
        <p:spPr>
          <a:xfrm>
            <a:off x="566287" y="2666999"/>
            <a:ext cx="795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7FBC651-8055-B4D2-B10C-0DA9A63248CD}"/>
              </a:ext>
            </a:extLst>
          </p:cNvPr>
          <p:cNvCxnSpPr>
            <a:cxnSpLocks/>
          </p:cNvCxnSpPr>
          <p:nvPr/>
        </p:nvCxnSpPr>
        <p:spPr>
          <a:xfrm>
            <a:off x="551775" y="3752849"/>
            <a:ext cx="809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417C22E-D28E-913E-C4BF-018E92DD3480}"/>
              </a:ext>
            </a:extLst>
          </p:cNvPr>
          <p:cNvCxnSpPr>
            <a:cxnSpLocks/>
          </p:cNvCxnSpPr>
          <p:nvPr/>
        </p:nvCxnSpPr>
        <p:spPr>
          <a:xfrm>
            <a:off x="566287" y="4733924"/>
            <a:ext cx="809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53392B1-0A51-8ABC-29E4-6E18F5003E85}"/>
              </a:ext>
            </a:extLst>
          </p:cNvPr>
          <p:cNvSpPr/>
          <p:nvPr/>
        </p:nvSpPr>
        <p:spPr>
          <a:xfrm>
            <a:off x="1628775" y="1228725"/>
            <a:ext cx="666750" cy="2933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AF17B35-C454-85C3-895B-BBEB0CC0C8E7}"/>
              </a:ext>
            </a:extLst>
          </p:cNvPr>
          <p:cNvSpPr/>
          <p:nvPr/>
        </p:nvSpPr>
        <p:spPr>
          <a:xfrm>
            <a:off x="2781300" y="471488"/>
            <a:ext cx="2514600" cy="2405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0A94C3E-4BB5-014B-F759-0CBF8CA36EBF}"/>
              </a:ext>
            </a:extLst>
          </p:cNvPr>
          <p:cNvSpPr/>
          <p:nvPr/>
        </p:nvSpPr>
        <p:spPr>
          <a:xfrm>
            <a:off x="2781300" y="3481387"/>
            <a:ext cx="2514600" cy="2405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0F6C14A-3172-777E-00CA-F910E49BA4AA}"/>
              </a:ext>
            </a:extLst>
          </p:cNvPr>
          <p:cNvSpPr/>
          <p:nvPr/>
        </p:nvSpPr>
        <p:spPr>
          <a:xfrm>
            <a:off x="9410700" y="471488"/>
            <a:ext cx="2514600" cy="2405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612E57-ABE2-B014-9BB9-3DE12E507D97}"/>
              </a:ext>
            </a:extLst>
          </p:cNvPr>
          <p:cNvSpPr/>
          <p:nvPr/>
        </p:nvSpPr>
        <p:spPr>
          <a:xfrm>
            <a:off x="6088403" y="471488"/>
            <a:ext cx="2514600" cy="2405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A374CBF-32B7-4C5B-3C6D-0573F8A0ADD3}"/>
              </a:ext>
            </a:extLst>
          </p:cNvPr>
          <p:cNvSpPr/>
          <p:nvPr/>
        </p:nvSpPr>
        <p:spPr>
          <a:xfrm>
            <a:off x="6088403" y="3481387"/>
            <a:ext cx="2514600" cy="2405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7DCF8D-B905-7DCF-6849-8FC3588FDE2E}"/>
              </a:ext>
            </a:extLst>
          </p:cNvPr>
          <p:cNvSpPr/>
          <p:nvPr/>
        </p:nvSpPr>
        <p:spPr>
          <a:xfrm>
            <a:off x="9410700" y="3481387"/>
            <a:ext cx="2514600" cy="2405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F04CC5-9566-1755-6586-118E519BC832}"/>
              </a:ext>
            </a:extLst>
          </p:cNvPr>
          <p:cNvSpPr/>
          <p:nvPr/>
        </p:nvSpPr>
        <p:spPr>
          <a:xfrm>
            <a:off x="209550" y="1438275"/>
            <a:ext cx="11772900" cy="4781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AAB92-D0F2-463C-D987-E2760908A0BF}"/>
              </a:ext>
            </a:extLst>
          </p:cNvPr>
          <p:cNvSpPr/>
          <p:nvPr/>
        </p:nvSpPr>
        <p:spPr>
          <a:xfrm>
            <a:off x="209550" y="266701"/>
            <a:ext cx="11772900" cy="819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A9CC6F-2A1C-F6C4-6677-E25053F34D20}"/>
              </a:ext>
            </a:extLst>
          </p:cNvPr>
          <p:cNvSpPr/>
          <p:nvPr/>
        </p:nvSpPr>
        <p:spPr>
          <a:xfrm>
            <a:off x="476250" y="1724025"/>
            <a:ext cx="2152650" cy="15621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29D3B-5D1F-3E3A-37CC-D9B42EDDD818}"/>
              </a:ext>
            </a:extLst>
          </p:cNvPr>
          <p:cNvSpPr/>
          <p:nvPr/>
        </p:nvSpPr>
        <p:spPr>
          <a:xfrm>
            <a:off x="9458336" y="1752598"/>
            <a:ext cx="2047864" cy="1552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C349FA-2717-5E6F-6EC1-8F0C0019B52F}"/>
              </a:ext>
            </a:extLst>
          </p:cNvPr>
          <p:cNvSpPr/>
          <p:nvPr/>
        </p:nvSpPr>
        <p:spPr>
          <a:xfrm>
            <a:off x="3248029" y="1743076"/>
            <a:ext cx="2152649" cy="1562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BC30C9-3384-2A46-5FB2-12C84E621A44}"/>
              </a:ext>
            </a:extLst>
          </p:cNvPr>
          <p:cNvSpPr/>
          <p:nvPr/>
        </p:nvSpPr>
        <p:spPr>
          <a:xfrm>
            <a:off x="6238882" y="1724026"/>
            <a:ext cx="2152650" cy="1562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761358-3C75-BDAB-96E2-68F6811832DD}"/>
              </a:ext>
            </a:extLst>
          </p:cNvPr>
          <p:cNvSpPr/>
          <p:nvPr/>
        </p:nvSpPr>
        <p:spPr>
          <a:xfrm>
            <a:off x="476250" y="3971924"/>
            <a:ext cx="2152650" cy="15621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5416D8-2CB5-BEA5-43E4-B60E6065EFFE}"/>
              </a:ext>
            </a:extLst>
          </p:cNvPr>
          <p:cNvSpPr/>
          <p:nvPr/>
        </p:nvSpPr>
        <p:spPr>
          <a:xfrm>
            <a:off x="9458336" y="4000497"/>
            <a:ext cx="2047864" cy="1552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445D2E-BCE7-2C03-0A3C-456BE6035F6B}"/>
              </a:ext>
            </a:extLst>
          </p:cNvPr>
          <p:cNvSpPr/>
          <p:nvPr/>
        </p:nvSpPr>
        <p:spPr>
          <a:xfrm>
            <a:off x="3248029" y="3990975"/>
            <a:ext cx="2152649" cy="1562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5EF8F6-97A0-6C70-8FEF-4B7BBCA9C2DA}"/>
              </a:ext>
            </a:extLst>
          </p:cNvPr>
          <p:cNvSpPr/>
          <p:nvPr/>
        </p:nvSpPr>
        <p:spPr>
          <a:xfrm>
            <a:off x="6238882" y="3971925"/>
            <a:ext cx="2152650" cy="1562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7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48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Inter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清文 赖</dc:creator>
  <cp:lastModifiedBy>清文 赖</cp:lastModifiedBy>
  <cp:revision>1</cp:revision>
  <dcterms:created xsi:type="dcterms:W3CDTF">2023-08-05T16:10:30Z</dcterms:created>
  <dcterms:modified xsi:type="dcterms:W3CDTF">2023-08-05T16:10:37Z</dcterms:modified>
</cp:coreProperties>
</file>